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8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73" r:id="rId6"/>
    <p:sldId id="272" r:id="rId7"/>
    <p:sldId id="271" r:id="rId8"/>
    <p:sldId id="266" r:id="rId9"/>
    <p:sldId id="267" r:id="rId10"/>
    <p:sldId id="268" r:id="rId11"/>
    <p:sldId id="274" r:id="rId12"/>
    <p:sldId id="275" r:id="rId13"/>
    <p:sldId id="276" r:id="rId14"/>
    <p:sldId id="269" r:id="rId15"/>
    <p:sldId id="270" r:id="rId16"/>
    <p:sldId id="278" r:id="rId17"/>
    <p:sldId id="277" r:id="rId18"/>
    <p:sldId id="281" r:id="rId19"/>
    <p:sldId id="279" r:id="rId20"/>
    <p:sldId id="280" r:id="rId21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A91E7B8-7FD6-D047-BC71-2451E77AE16B}" v="1" dt="2022-09-11T11:59:38.64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998"/>
    <p:restoredTop sz="92932"/>
  </p:normalViewPr>
  <p:slideViewPr>
    <p:cSldViewPr snapToGrid="0">
      <p:cViewPr>
        <p:scale>
          <a:sx n="66" d="100"/>
          <a:sy n="66" d="100"/>
        </p:scale>
        <p:origin x="896" y="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장재용(IT융합공학과)" userId="85dc5fc6-5f69-4b88-bf9b-df96dc0f8e55" providerId="ADAL" clId="{49DF45A5-FDD6-4C54-AD74-2E88DA24B5F9}"/>
    <pc:docChg chg="addSld modSld sldOrd">
      <pc:chgData name="장재용(IT융합공학과)" userId="85dc5fc6-5f69-4b88-bf9b-df96dc0f8e55" providerId="ADAL" clId="{49DF45A5-FDD6-4C54-AD74-2E88DA24B5F9}" dt="2022-09-07T08:24:44.211" v="203"/>
      <pc:docMkLst>
        <pc:docMk/>
      </pc:docMkLst>
      <pc:sldChg chg="modSp">
        <pc:chgData name="장재용(IT융합공학과)" userId="85dc5fc6-5f69-4b88-bf9b-df96dc0f8e55" providerId="ADAL" clId="{49DF45A5-FDD6-4C54-AD74-2E88DA24B5F9}" dt="2022-09-07T08:03:49.300" v="25" actId="1076"/>
        <pc:sldMkLst>
          <pc:docMk/>
          <pc:sldMk cId="132272422" sldId="268"/>
        </pc:sldMkLst>
        <pc:picChg chg="mod">
          <ac:chgData name="장재용(IT융합공학과)" userId="85dc5fc6-5f69-4b88-bf9b-df96dc0f8e55" providerId="ADAL" clId="{49DF45A5-FDD6-4C54-AD74-2E88DA24B5F9}" dt="2022-09-07T08:03:49.300" v="25" actId="1076"/>
          <ac:picMkLst>
            <pc:docMk/>
            <pc:sldMk cId="132272422" sldId="268"/>
            <ac:picMk id="6" creationId="{00000000-0000-0000-0000-000000000000}"/>
          </ac:picMkLst>
        </pc:picChg>
      </pc:sldChg>
      <pc:sldChg chg="addSp modSp add">
        <pc:chgData name="장재용(IT융합공학과)" userId="85dc5fc6-5f69-4b88-bf9b-df96dc0f8e55" providerId="ADAL" clId="{49DF45A5-FDD6-4C54-AD74-2E88DA24B5F9}" dt="2022-09-07T08:21:13.117" v="166"/>
        <pc:sldMkLst>
          <pc:docMk/>
          <pc:sldMk cId="3891228300" sldId="277"/>
        </pc:sldMkLst>
        <pc:spChg chg="mod">
          <ac:chgData name="장재용(IT융합공학과)" userId="85dc5fc6-5f69-4b88-bf9b-df96dc0f8e55" providerId="ADAL" clId="{49DF45A5-FDD6-4C54-AD74-2E88DA24B5F9}" dt="2022-09-07T07:56:55.896" v="1"/>
          <ac:spMkLst>
            <pc:docMk/>
            <pc:sldMk cId="3891228300" sldId="277"/>
            <ac:spMk id="2" creationId="{00000000-0000-0000-0000-000000000000}"/>
          </ac:spMkLst>
        </pc:spChg>
        <pc:spChg chg="mod">
          <ac:chgData name="장재용(IT융합공학과)" userId="85dc5fc6-5f69-4b88-bf9b-df96dc0f8e55" providerId="ADAL" clId="{49DF45A5-FDD6-4C54-AD74-2E88DA24B5F9}" dt="2022-09-07T08:19:17.982" v="152"/>
          <ac:spMkLst>
            <pc:docMk/>
            <pc:sldMk cId="3891228300" sldId="277"/>
            <ac:spMk id="3" creationId="{00000000-0000-0000-0000-000000000000}"/>
          </ac:spMkLst>
        </pc:spChg>
        <pc:spChg chg="add mod">
          <ac:chgData name="장재용(IT융합공학과)" userId="85dc5fc6-5f69-4b88-bf9b-df96dc0f8e55" providerId="ADAL" clId="{49DF45A5-FDD6-4C54-AD74-2E88DA24B5F9}" dt="2022-09-07T08:21:13.117" v="166"/>
          <ac:spMkLst>
            <pc:docMk/>
            <pc:sldMk cId="3891228300" sldId="277"/>
            <ac:spMk id="9" creationId="{534B43A3-D235-8BF1-6791-58614289C8AC}"/>
          </ac:spMkLst>
        </pc:spChg>
      </pc:sldChg>
      <pc:sldChg chg="addSp delSp modSp add ord">
        <pc:chgData name="장재용(IT융합공학과)" userId="85dc5fc6-5f69-4b88-bf9b-df96dc0f8e55" providerId="ADAL" clId="{49DF45A5-FDD6-4C54-AD74-2E88DA24B5F9}" dt="2022-09-07T08:24:44.211" v="203"/>
        <pc:sldMkLst>
          <pc:docMk/>
          <pc:sldMk cId="1654969031" sldId="278"/>
        </pc:sldMkLst>
        <pc:spChg chg="add mod">
          <ac:chgData name="장재용(IT융합공학과)" userId="85dc5fc6-5f69-4b88-bf9b-df96dc0f8e55" providerId="ADAL" clId="{49DF45A5-FDD6-4C54-AD74-2E88DA24B5F9}" dt="2022-09-07T08:14:27.510" v="102" actId="1076"/>
          <ac:spMkLst>
            <pc:docMk/>
            <pc:sldMk cId="1654969031" sldId="278"/>
            <ac:spMk id="14" creationId="{95E44B63-D16E-6DB7-1991-9D0EA9971ED2}"/>
          </ac:spMkLst>
        </pc:spChg>
        <pc:picChg chg="del mod">
          <ac:chgData name="장재용(IT융합공학과)" userId="85dc5fc6-5f69-4b88-bf9b-df96dc0f8e55" providerId="ADAL" clId="{49DF45A5-FDD6-4C54-AD74-2E88DA24B5F9}" dt="2022-09-07T08:09:34.905" v="53" actId="478"/>
          <ac:picMkLst>
            <pc:docMk/>
            <pc:sldMk cId="1654969031" sldId="278"/>
            <ac:picMk id="5" creationId="{4188C6FA-D732-92E5-4FB0-137BC97E4465}"/>
          </ac:picMkLst>
        </pc:picChg>
      </pc:sldChg>
      <pc:sldChg chg="modSp add ord">
        <pc:chgData name="장재용(IT융합공학과)" userId="85dc5fc6-5f69-4b88-bf9b-df96dc0f8e55" providerId="ADAL" clId="{49DF45A5-FDD6-4C54-AD74-2E88DA24B5F9}" dt="2022-09-07T08:24:40.366" v="202"/>
        <pc:sldMkLst>
          <pc:docMk/>
          <pc:sldMk cId="2548896483" sldId="279"/>
        </pc:sldMkLst>
        <pc:spChg chg="mod">
          <ac:chgData name="장재용(IT융합공학과)" userId="85dc5fc6-5f69-4b88-bf9b-df96dc0f8e55" providerId="ADAL" clId="{49DF45A5-FDD6-4C54-AD74-2E88DA24B5F9}" dt="2022-09-07T08:08:38.813" v="47"/>
          <ac:spMkLst>
            <pc:docMk/>
            <pc:sldMk cId="2548896483" sldId="279"/>
            <ac:spMk id="3" creationId="{00000000-0000-0000-0000-000000000000}"/>
          </ac:spMkLst>
        </pc:spChg>
      </pc:sldChg>
      <pc:sldChg chg="addSp modSp add ord">
        <pc:chgData name="장재용(IT융합공학과)" userId="85dc5fc6-5f69-4b88-bf9b-df96dc0f8e55" providerId="ADAL" clId="{49DF45A5-FDD6-4C54-AD74-2E88DA24B5F9}" dt="2022-09-07T08:14:37.837" v="103"/>
        <pc:sldMkLst>
          <pc:docMk/>
          <pc:sldMk cId="3625490091" sldId="280"/>
        </pc:sldMkLst>
        <pc:spChg chg="mod">
          <ac:chgData name="장재용(IT융합공학과)" userId="85dc5fc6-5f69-4b88-bf9b-df96dc0f8e55" providerId="ADAL" clId="{49DF45A5-FDD6-4C54-AD74-2E88DA24B5F9}" dt="2022-09-07T08:13:56.151" v="95"/>
          <ac:spMkLst>
            <pc:docMk/>
            <pc:sldMk cId="3625490091" sldId="280"/>
            <ac:spMk id="3" creationId="{00000000-0000-0000-0000-000000000000}"/>
          </ac:spMkLst>
        </pc:spChg>
        <pc:picChg chg="add mod">
          <ac:chgData name="장재용(IT융합공학과)" userId="85dc5fc6-5f69-4b88-bf9b-df96dc0f8e55" providerId="ADAL" clId="{49DF45A5-FDD6-4C54-AD74-2E88DA24B5F9}" dt="2022-09-07T08:13:43.334" v="91" actId="1076"/>
          <ac:picMkLst>
            <pc:docMk/>
            <pc:sldMk cId="3625490091" sldId="280"/>
            <ac:picMk id="6" creationId="{23D3EECC-F6BF-A595-152E-039CB2881203}"/>
          </ac:picMkLst>
        </pc:picChg>
        <pc:picChg chg="mod">
          <ac:chgData name="장재용(IT융합공학과)" userId="85dc5fc6-5f69-4b88-bf9b-df96dc0f8e55" providerId="ADAL" clId="{49DF45A5-FDD6-4C54-AD74-2E88DA24B5F9}" dt="2022-09-07T08:13:43.334" v="91" actId="1076"/>
          <ac:picMkLst>
            <pc:docMk/>
            <pc:sldMk cId="3625490091" sldId="280"/>
            <ac:picMk id="8" creationId="{D0CF8CC5-3DDA-F0CD-3375-FD35ADB2E7AE}"/>
          </ac:picMkLst>
        </pc:picChg>
      </pc:sldChg>
      <pc:sldChg chg="modSp add">
        <pc:chgData name="장재용(IT융합공학과)" userId="85dc5fc6-5f69-4b88-bf9b-df96dc0f8e55" providerId="ADAL" clId="{49DF45A5-FDD6-4C54-AD74-2E88DA24B5F9}" dt="2022-09-07T08:24:24.765" v="201"/>
        <pc:sldMkLst>
          <pc:docMk/>
          <pc:sldMk cId="2049702758" sldId="281"/>
        </pc:sldMkLst>
        <pc:spChg chg="mod">
          <ac:chgData name="장재용(IT융합공학과)" userId="85dc5fc6-5f69-4b88-bf9b-df96dc0f8e55" providerId="ADAL" clId="{49DF45A5-FDD6-4C54-AD74-2E88DA24B5F9}" dt="2022-09-07T08:24:24.765" v="201"/>
          <ac:spMkLst>
            <pc:docMk/>
            <pc:sldMk cId="2049702758" sldId="281"/>
            <ac:spMk id="3" creationId="{00000000-0000-0000-0000-000000000000}"/>
          </ac:spMkLst>
        </pc:spChg>
      </pc:sldChg>
    </pc:docChg>
  </pc:docChgLst>
  <pc:docChgLst>
    <pc:chgData name="게스트 사용자" userId="S::urn:spo:anon#e1ab65a63c6a943994430cfd7e917eb495b8fc32d8c3fc574125b64c25b01462::" providerId="AD" clId="Web-{AD48D1D4-5FFB-07F4-A595-5581D236803A}"/>
    <pc:docChg chg="modSld">
      <pc:chgData name="게스트 사용자" userId="S::urn:spo:anon#e1ab65a63c6a943994430cfd7e917eb495b8fc32d8c3fc574125b64c25b01462::" providerId="AD" clId="Web-{AD48D1D4-5FFB-07F4-A595-5581D236803A}" dt="2022-09-06T11:19:45.547" v="0" actId="1076"/>
      <pc:docMkLst>
        <pc:docMk/>
      </pc:docMkLst>
      <pc:sldChg chg="modSp">
        <pc:chgData name="게스트 사용자" userId="S::urn:spo:anon#e1ab65a63c6a943994430cfd7e917eb495b8fc32d8c3fc574125b64c25b01462::" providerId="AD" clId="Web-{AD48D1D4-5FFB-07F4-A595-5581D236803A}" dt="2022-09-06T11:19:45.547" v="0" actId="1076"/>
        <pc:sldMkLst>
          <pc:docMk/>
          <pc:sldMk cId="132272422" sldId="268"/>
        </pc:sldMkLst>
        <pc:picChg chg="mod">
          <ac:chgData name="게스트 사용자" userId="S::urn:spo:anon#e1ab65a63c6a943994430cfd7e917eb495b8fc32d8c3fc574125b64c25b01462::" providerId="AD" clId="Web-{AD48D1D4-5FFB-07F4-A595-5581D236803A}" dt="2022-09-06T11:19:45.547" v="0" actId="1076"/>
          <ac:picMkLst>
            <pc:docMk/>
            <pc:sldMk cId="132272422" sldId="268"/>
            <ac:picMk id="6" creationId="{00000000-0000-0000-0000-000000000000}"/>
          </ac:picMkLst>
        </pc:picChg>
      </pc:sldChg>
    </pc:docChg>
  </pc:docChgLst>
  <pc:docChgLst>
    <pc:chgData name="한상혁" userId="S::hansh@postech.ac.kr::1f9a8f90-0198-4e39-9733-2a0def75f27e" providerId="AD" clId="Web-{71CDDC68-C074-40F5-7880-DAFAA529E88F}"/>
    <pc:docChg chg="addSld delSld modSld">
      <pc:chgData name="한상혁" userId="S::hansh@postech.ac.kr::1f9a8f90-0198-4e39-9733-2a0def75f27e" providerId="AD" clId="Web-{71CDDC68-C074-40F5-7880-DAFAA529E88F}" dt="2022-08-30T12:46:13.281" v="161"/>
      <pc:docMkLst>
        <pc:docMk/>
      </pc:docMkLst>
      <pc:sldChg chg="modSp">
        <pc:chgData name="한상혁" userId="S::hansh@postech.ac.kr::1f9a8f90-0198-4e39-9733-2a0def75f27e" providerId="AD" clId="Web-{71CDDC68-C074-40F5-7880-DAFAA529E88F}" dt="2022-08-30T12:09:08.053" v="17" actId="20577"/>
        <pc:sldMkLst>
          <pc:docMk/>
          <pc:sldMk cId="1547156459" sldId="256"/>
        </pc:sldMkLst>
        <pc:spChg chg="mod">
          <ac:chgData name="한상혁" userId="S::hansh@postech.ac.kr::1f9a8f90-0198-4e39-9733-2a0def75f27e" providerId="AD" clId="Web-{71CDDC68-C074-40F5-7880-DAFAA529E88F}" dt="2022-08-30T12:09:08.053" v="17" actId="20577"/>
          <ac:spMkLst>
            <pc:docMk/>
            <pc:sldMk cId="1547156459" sldId="256"/>
            <ac:spMk id="3" creationId="{00000000-0000-0000-0000-000000000000}"/>
          </ac:spMkLst>
        </pc:spChg>
      </pc:sldChg>
      <pc:sldChg chg="modSp">
        <pc:chgData name="한상혁" userId="S::hansh@postech.ac.kr::1f9a8f90-0198-4e39-9733-2a0def75f27e" providerId="AD" clId="Web-{71CDDC68-C074-40F5-7880-DAFAA529E88F}" dt="2022-08-30T12:25:19.471" v="111" actId="20577"/>
        <pc:sldMkLst>
          <pc:docMk/>
          <pc:sldMk cId="3199794266" sldId="257"/>
        </pc:sldMkLst>
        <pc:spChg chg="mod">
          <ac:chgData name="한상혁" userId="S::hansh@postech.ac.kr::1f9a8f90-0198-4e39-9733-2a0def75f27e" providerId="AD" clId="Web-{71CDDC68-C074-40F5-7880-DAFAA529E88F}" dt="2022-08-30T12:25:19.471" v="111" actId="20577"/>
          <ac:spMkLst>
            <pc:docMk/>
            <pc:sldMk cId="3199794266" sldId="257"/>
            <ac:spMk id="3" creationId="{00000000-0000-0000-0000-000000000000}"/>
          </ac:spMkLst>
        </pc:spChg>
      </pc:sldChg>
      <pc:sldChg chg="del">
        <pc:chgData name="한상혁" userId="S::hansh@postech.ac.kr::1f9a8f90-0198-4e39-9733-2a0def75f27e" providerId="AD" clId="Web-{71CDDC68-C074-40F5-7880-DAFAA529E88F}" dt="2022-08-30T12:30:12.696" v="116"/>
        <pc:sldMkLst>
          <pc:docMk/>
          <pc:sldMk cId="1511962675" sldId="260"/>
        </pc:sldMkLst>
      </pc:sldChg>
      <pc:sldChg chg="del">
        <pc:chgData name="한상혁" userId="S::hansh@postech.ac.kr::1f9a8f90-0198-4e39-9733-2a0def75f27e" providerId="AD" clId="Web-{71CDDC68-C074-40F5-7880-DAFAA529E88F}" dt="2022-08-30T12:31:06.791" v="117"/>
        <pc:sldMkLst>
          <pc:docMk/>
          <pc:sldMk cId="1073022745" sldId="261"/>
        </pc:sldMkLst>
      </pc:sldChg>
      <pc:sldChg chg="del">
        <pc:chgData name="한상혁" userId="S::hansh@postech.ac.kr::1f9a8f90-0198-4e39-9733-2a0def75f27e" providerId="AD" clId="Web-{71CDDC68-C074-40F5-7880-DAFAA529E88F}" dt="2022-08-30T12:31:22.026" v="118"/>
        <pc:sldMkLst>
          <pc:docMk/>
          <pc:sldMk cId="1662465956" sldId="262"/>
        </pc:sldMkLst>
      </pc:sldChg>
      <pc:sldChg chg="del">
        <pc:chgData name="한상혁" userId="S::hansh@postech.ac.kr::1f9a8f90-0198-4e39-9733-2a0def75f27e" providerId="AD" clId="Web-{71CDDC68-C074-40F5-7880-DAFAA529E88F}" dt="2022-08-30T12:31:36.292" v="119"/>
        <pc:sldMkLst>
          <pc:docMk/>
          <pc:sldMk cId="2842757394" sldId="263"/>
        </pc:sldMkLst>
      </pc:sldChg>
      <pc:sldChg chg="del">
        <pc:chgData name="한상혁" userId="S::hansh@postech.ac.kr::1f9a8f90-0198-4e39-9733-2a0def75f27e" providerId="AD" clId="Web-{71CDDC68-C074-40F5-7880-DAFAA529E88F}" dt="2022-08-30T12:31:56.261" v="120"/>
        <pc:sldMkLst>
          <pc:docMk/>
          <pc:sldMk cId="1047385702" sldId="264"/>
        </pc:sldMkLst>
      </pc:sldChg>
      <pc:sldChg chg="del">
        <pc:chgData name="한상혁" userId="S::hansh@postech.ac.kr::1f9a8f90-0198-4e39-9733-2a0def75f27e" providerId="AD" clId="Web-{71CDDC68-C074-40F5-7880-DAFAA529E88F}" dt="2022-08-30T12:32:07.980" v="121"/>
        <pc:sldMkLst>
          <pc:docMk/>
          <pc:sldMk cId="2826801555" sldId="265"/>
        </pc:sldMkLst>
      </pc:sldChg>
      <pc:sldChg chg="add">
        <pc:chgData name="한상혁" userId="S::hansh@postech.ac.kr::1f9a8f90-0198-4e39-9733-2a0def75f27e" providerId="AD" clId="Web-{71CDDC68-C074-40F5-7880-DAFAA529E88F}" dt="2022-08-30T12:29:23.476" v="113"/>
        <pc:sldMkLst>
          <pc:docMk/>
          <pc:sldMk cId="976382056" sldId="271"/>
        </pc:sldMkLst>
      </pc:sldChg>
      <pc:sldChg chg="modSp del">
        <pc:chgData name="한상혁" userId="S::hansh@postech.ac.kr::1f9a8f90-0198-4e39-9733-2a0def75f27e" providerId="AD" clId="Web-{71CDDC68-C074-40F5-7880-DAFAA529E88F}" dt="2022-08-30T12:25:23.080" v="112"/>
        <pc:sldMkLst>
          <pc:docMk/>
          <pc:sldMk cId="3381296134" sldId="271"/>
        </pc:sldMkLst>
        <pc:graphicFrameChg chg="mod modGraphic">
          <ac:chgData name="한상혁" userId="S::hansh@postech.ac.kr::1f9a8f90-0198-4e39-9733-2a0def75f27e" providerId="AD" clId="Web-{71CDDC68-C074-40F5-7880-DAFAA529E88F}" dt="2022-08-30T12:14:41.374" v="98"/>
          <ac:graphicFrameMkLst>
            <pc:docMk/>
            <pc:sldMk cId="3381296134" sldId="271"/>
            <ac:graphicFrameMk id="8" creationId="{00000000-0000-0000-0000-000000000000}"/>
          </ac:graphicFrameMkLst>
        </pc:graphicFrameChg>
        <pc:graphicFrameChg chg="mod modGraphic">
          <ac:chgData name="한상혁" userId="S::hansh@postech.ac.kr::1f9a8f90-0198-4e39-9733-2a0def75f27e" providerId="AD" clId="Web-{71CDDC68-C074-40F5-7880-DAFAA529E88F}" dt="2022-08-30T12:12:43.449" v="67"/>
          <ac:graphicFrameMkLst>
            <pc:docMk/>
            <pc:sldMk cId="3381296134" sldId="271"/>
            <ac:graphicFrameMk id="9" creationId="{00000000-0000-0000-0000-000000000000}"/>
          </ac:graphicFrameMkLst>
        </pc:graphicFrameChg>
      </pc:sldChg>
      <pc:sldChg chg="add">
        <pc:chgData name="한상혁" userId="S::hansh@postech.ac.kr::1f9a8f90-0198-4e39-9733-2a0def75f27e" providerId="AD" clId="Web-{71CDDC68-C074-40F5-7880-DAFAA529E88F}" dt="2022-08-30T12:29:23.805" v="114"/>
        <pc:sldMkLst>
          <pc:docMk/>
          <pc:sldMk cId="4001048047" sldId="272"/>
        </pc:sldMkLst>
      </pc:sldChg>
      <pc:sldChg chg="add">
        <pc:chgData name="한상혁" userId="S::hansh@postech.ac.kr::1f9a8f90-0198-4e39-9733-2a0def75f27e" providerId="AD" clId="Web-{71CDDC68-C074-40F5-7880-DAFAA529E88F}" dt="2022-08-30T12:29:24.101" v="115"/>
        <pc:sldMkLst>
          <pc:docMk/>
          <pc:sldMk cId="1185129776" sldId="273"/>
        </pc:sldMkLst>
      </pc:sldChg>
      <pc:sldChg chg="modSp add">
        <pc:chgData name="한상혁" userId="S::hansh@postech.ac.kr::1f9a8f90-0198-4e39-9733-2a0def75f27e" providerId="AD" clId="Web-{71CDDC68-C074-40F5-7880-DAFAA529E88F}" dt="2022-08-30T12:34:32.796" v="124" actId="20577"/>
        <pc:sldMkLst>
          <pc:docMk/>
          <pc:sldMk cId="640069706" sldId="274"/>
        </pc:sldMkLst>
        <pc:spChg chg="mod">
          <ac:chgData name="한상혁" userId="S::hansh@postech.ac.kr::1f9a8f90-0198-4e39-9733-2a0def75f27e" providerId="AD" clId="Web-{71CDDC68-C074-40F5-7880-DAFAA529E88F}" dt="2022-08-30T12:34:32.796" v="124" actId="20577"/>
          <ac:spMkLst>
            <pc:docMk/>
            <pc:sldMk cId="640069706" sldId="274"/>
            <ac:spMk id="3" creationId="{00000000-0000-0000-0000-000000000000}"/>
          </ac:spMkLst>
        </pc:spChg>
      </pc:sldChg>
      <pc:sldChg chg="addSp delSp modSp add">
        <pc:chgData name="한상혁" userId="S::hansh@postech.ac.kr::1f9a8f90-0198-4e39-9733-2a0def75f27e" providerId="AD" clId="Web-{71CDDC68-C074-40F5-7880-DAFAA529E88F}" dt="2022-08-30T12:45:36.671" v="159"/>
        <pc:sldMkLst>
          <pc:docMk/>
          <pc:sldMk cId="3036944772" sldId="275"/>
        </pc:sldMkLst>
        <pc:spChg chg="mod">
          <ac:chgData name="한상혁" userId="S::hansh@postech.ac.kr::1f9a8f90-0198-4e39-9733-2a0def75f27e" providerId="AD" clId="Web-{71CDDC68-C074-40F5-7880-DAFAA529E88F}" dt="2022-08-30T12:37:09.331" v="128" actId="20577"/>
          <ac:spMkLst>
            <pc:docMk/>
            <pc:sldMk cId="3036944772" sldId="275"/>
            <ac:spMk id="2" creationId="{00000000-0000-0000-0000-000000000000}"/>
          </ac:spMkLst>
        </pc:spChg>
        <pc:spChg chg="mod">
          <ac:chgData name="한상혁" userId="S::hansh@postech.ac.kr::1f9a8f90-0198-4e39-9733-2a0def75f27e" providerId="AD" clId="Web-{71CDDC68-C074-40F5-7880-DAFAA529E88F}" dt="2022-08-30T12:37:07.721" v="127" actId="20577"/>
          <ac:spMkLst>
            <pc:docMk/>
            <pc:sldMk cId="3036944772" sldId="275"/>
            <ac:spMk id="3" creationId="{00000000-0000-0000-0000-000000000000}"/>
          </ac:spMkLst>
        </pc:spChg>
        <pc:graphicFrameChg chg="add del mod modGraphic">
          <ac:chgData name="한상혁" userId="S::hansh@postech.ac.kr::1f9a8f90-0198-4e39-9733-2a0def75f27e" providerId="AD" clId="Web-{71CDDC68-C074-40F5-7880-DAFAA529E88F}" dt="2022-08-30T12:45:36.671" v="159"/>
          <ac:graphicFrameMkLst>
            <pc:docMk/>
            <pc:sldMk cId="3036944772" sldId="275"/>
            <ac:graphicFrameMk id="5" creationId="{1E91140D-C219-54C2-05AD-C7BA80E61FD1}"/>
          </ac:graphicFrameMkLst>
        </pc:graphicFrameChg>
      </pc:sldChg>
      <pc:sldChg chg="addSp delSp modSp add">
        <pc:chgData name="한상혁" userId="S::hansh@postech.ac.kr::1f9a8f90-0198-4e39-9733-2a0def75f27e" providerId="AD" clId="Web-{71CDDC68-C074-40F5-7880-DAFAA529E88F}" dt="2022-08-30T12:46:13.281" v="161"/>
        <pc:sldMkLst>
          <pc:docMk/>
          <pc:sldMk cId="2590109637" sldId="276"/>
        </pc:sldMkLst>
        <pc:spChg chg="mod">
          <ac:chgData name="한상혁" userId="S::hansh@postech.ac.kr::1f9a8f90-0198-4e39-9733-2a0def75f27e" providerId="AD" clId="Web-{71CDDC68-C074-40F5-7880-DAFAA529E88F}" dt="2022-08-30T12:37:27.050" v="130" actId="20577"/>
          <ac:spMkLst>
            <pc:docMk/>
            <pc:sldMk cId="2590109637" sldId="276"/>
            <ac:spMk id="2" creationId="{00000000-0000-0000-0000-000000000000}"/>
          </ac:spMkLst>
        </pc:spChg>
        <pc:spChg chg="mod">
          <ac:chgData name="한상혁" userId="S::hansh@postech.ac.kr::1f9a8f90-0198-4e39-9733-2a0def75f27e" providerId="AD" clId="Web-{71CDDC68-C074-40F5-7880-DAFAA529E88F}" dt="2022-08-30T12:38:02.441" v="134" actId="20577"/>
          <ac:spMkLst>
            <pc:docMk/>
            <pc:sldMk cId="2590109637" sldId="276"/>
            <ac:spMk id="3" creationId="{00000000-0000-0000-0000-000000000000}"/>
          </ac:spMkLst>
        </pc:spChg>
        <pc:graphicFrameChg chg="add del mod modGraphic">
          <ac:chgData name="한상혁" userId="S::hansh@postech.ac.kr::1f9a8f90-0198-4e39-9733-2a0def75f27e" providerId="AD" clId="Web-{71CDDC68-C074-40F5-7880-DAFAA529E88F}" dt="2022-08-30T12:46:13.281" v="161"/>
          <ac:graphicFrameMkLst>
            <pc:docMk/>
            <pc:sldMk cId="2590109637" sldId="276"/>
            <ac:graphicFrameMk id="5" creationId="{FB0FE535-44F6-8E9B-9CCC-6AD4428D47D9}"/>
          </ac:graphicFrameMkLst>
        </pc:graphicFrameChg>
      </pc:sldChg>
    </pc:docChg>
  </pc:docChgLst>
  <pc:docChgLst>
    <pc:chgData name="방승원" userId="9ce93ec5-f3d8-4208-96f7-a578c97e1745" providerId="ADAL" clId="{8A91E7B8-7FD6-D047-BC71-2451E77AE16B}"/>
    <pc:docChg chg="modSld">
      <pc:chgData name="방승원" userId="9ce93ec5-f3d8-4208-96f7-a578c97e1745" providerId="ADAL" clId="{8A91E7B8-7FD6-D047-BC71-2451E77AE16B}" dt="2022-09-11T11:59:42.053" v="2"/>
      <pc:docMkLst>
        <pc:docMk/>
      </pc:docMkLst>
      <pc:sldChg chg="addSp delSp modSp mod">
        <pc:chgData name="방승원" userId="9ce93ec5-f3d8-4208-96f7-a578c97e1745" providerId="ADAL" clId="{8A91E7B8-7FD6-D047-BC71-2451E77AE16B}" dt="2022-09-11T11:59:42.053" v="2"/>
        <pc:sldMkLst>
          <pc:docMk/>
          <pc:sldMk cId="640069706" sldId="274"/>
        </pc:sldMkLst>
        <pc:spChg chg="add del mod">
          <ac:chgData name="방승원" userId="9ce93ec5-f3d8-4208-96f7-a578c97e1745" providerId="ADAL" clId="{8A91E7B8-7FD6-D047-BC71-2451E77AE16B}" dt="2022-09-11T11:59:42.053" v="2"/>
          <ac:spMkLst>
            <pc:docMk/>
            <pc:sldMk cId="640069706" sldId="274"/>
            <ac:spMk id="4" creationId="{D893178A-5524-94C9-4540-8E2F3494C2D7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22BF0E-A045-4995-AF62-D3D3B2EB426C}" type="datetimeFigureOut">
              <a:t>2022/09/11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314965-7194-486D-84B5-F05D48E3106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3050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D2185A-67EB-4CB3-A6EC-56EFC6B2E437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77823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D2185A-67EB-4CB3-A6EC-56EFC6B2E437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81495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D2185A-67EB-4CB3-A6EC-56EFC6B2E437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33778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D2185A-67EB-4CB3-A6EC-56EFC6B2E437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95635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7"/>
          <p:cNvSpPr>
            <a:spLocks noChangeArrowheads="1"/>
          </p:cNvSpPr>
          <p:nvPr/>
        </p:nvSpPr>
        <p:spPr bwMode="auto">
          <a:xfrm>
            <a:off x="609600" y="1219200"/>
            <a:ext cx="7924800" cy="914400"/>
          </a:xfrm>
          <a:custGeom>
            <a:avLst/>
            <a:gdLst>
              <a:gd name="T0" fmla="*/ 0 w 1000"/>
              <a:gd name="T1" fmla="*/ 2147483647 h 1000"/>
              <a:gd name="T2" fmla="*/ 0 w 1000"/>
              <a:gd name="T3" fmla="*/ 0 h 1000"/>
              <a:gd name="T4" fmla="*/ 2147483647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981200" y="3962400"/>
            <a:ext cx="6513513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71373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1" y="1524000"/>
            <a:ext cx="7624233" cy="1752600"/>
          </a:xfrm>
          <a:noFill/>
        </p:spPr>
        <p:txBody>
          <a:bodyPr/>
          <a:lstStyle>
            <a:lvl1pPr>
              <a:defRPr sz="5000">
                <a:solidFill>
                  <a:srgbClr val="1A5D65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71373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981200" y="3962400"/>
            <a:ext cx="6553200" cy="17526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2100"/>
            </a:lvl1pPr>
          </a:lstStyle>
          <a:p>
            <a:r>
              <a:rPr lang="ko-KR" altLang="en-US"/>
              <a:t>마스터 부제목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7796032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79F5FD5-F0AE-407A-8869-A9A7DF88B5CC}" type="datetimeFigureOut">
              <a:rPr lang="ko-KR" altLang="en-US" smtClean="0"/>
              <a:t>2022. 9. 11.</a:t>
            </a:fld>
            <a:endParaRPr lang="ko-KR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ko-KR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519E673-1CBD-484B-9468-48B426EB81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97031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7416"/>
            <a:ext cx="2057400" cy="5853113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7416"/>
            <a:ext cx="5969000" cy="5853113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79F5FD5-F0AE-407A-8869-A9A7DF88B5CC}" type="datetimeFigureOut">
              <a:rPr lang="ko-KR" altLang="en-US" smtClean="0"/>
              <a:t>2022. 9. 11.</a:t>
            </a:fld>
            <a:endParaRPr lang="ko-KR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ko-KR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519E673-1CBD-484B-9468-48B426EB81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90277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79F5FD5-F0AE-407A-8869-A9A7DF88B5CC}" type="datetimeFigureOut">
              <a:rPr lang="ko-KR" altLang="en-US" smtClean="0"/>
              <a:t>2022. 9. 11.</a:t>
            </a:fld>
            <a:endParaRPr lang="ko-KR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ko-KR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519E673-1CBD-484B-9468-48B426EB81CD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내용 개체 틀 2"/>
          <p:cNvSpPr>
            <a:spLocks noGrp="1"/>
          </p:cNvSpPr>
          <p:nvPr>
            <p:ph sz="half" idx="1"/>
          </p:nvPr>
        </p:nvSpPr>
        <p:spPr>
          <a:xfrm>
            <a:off x="457199" y="1143000"/>
            <a:ext cx="8229600" cy="498752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24802895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79F5FD5-F0AE-407A-8869-A9A7DF88B5CC}" type="datetimeFigureOut">
              <a:rPr lang="ko-KR" altLang="en-US" smtClean="0"/>
              <a:t>2022. 9. 11.</a:t>
            </a:fld>
            <a:endParaRPr lang="ko-KR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ko-KR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519E673-1CBD-484B-9468-48B426EB81CD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내용 개체 틀 2"/>
          <p:cNvSpPr>
            <a:spLocks noGrp="1"/>
          </p:cNvSpPr>
          <p:nvPr>
            <p:ph sz="half" idx="1"/>
          </p:nvPr>
        </p:nvSpPr>
        <p:spPr>
          <a:xfrm>
            <a:off x="457199" y="1143000"/>
            <a:ext cx="8229600" cy="498752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22605578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1784" y="4406504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1784" y="2906316"/>
            <a:ext cx="7772400" cy="1500188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28627005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143000"/>
            <a:ext cx="4013200" cy="498752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73600" y="1143000"/>
            <a:ext cx="4013200" cy="498752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79F5FD5-F0AE-407A-8869-A9A7DF88B5CC}" type="datetimeFigureOut">
              <a:rPr lang="ko-KR" altLang="en-US" smtClean="0"/>
              <a:t>2022. 9. 11.</a:t>
            </a:fld>
            <a:endParaRPr lang="ko-KR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ko-KR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519E673-1CBD-484B-9468-48B426EB81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50517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052736"/>
            <a:ext cx="4040717" cy="86409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916832"/>
            <a:ext cx="4040717" cy="420893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6085" y="1052736"/>
            <a:ext cx="4040716" cy="86409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6085" y="1916832"/>
            <a:ext cx="4040716" cy="420893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79F5FD5-F0AE-407A-8869-A9A7DF88B5CC}" type="datetimeFigureOut">
              <a:rPr lang="ko-KR" altLang="en-US" smtClean="0"/>
              <a:t>2022. 9. 11.</a:t>
            </a:fld>
            <a:endParaRPr lang="ko-KR" alt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ko-KR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519E673-1CBD-484B-9468-48B426EB81CD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0" name="제목 1"/>
          <p:cNvSpPr>
            <a:spLocks noGrp="1"/>
          </p:cNvSpPr>
          <p:nvPr>
            <p:ph type="title"/>
          </p:nvPr>
        </p:nvSpPr>
        <p:spPr>
          <a:xfrm>
            <a:off x="457200" y="277813"/>
            <a:ext cx="8229600" cy="636587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4275782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79F5FD5-F0AE-407A-8869-A9A7DF88B5CC}" type="datetimeFigureOut">
              <a:rPr lang="ko-KR" altLang="en-US" smtClean="0"/>
              <a:t>2022. 9. 11.</a:t>
            </a:fld>
            <a:endParaRPr lang="ko-KR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ko-KR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519E673-1CBD-484B-9468-48B426EB81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01963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79F5FD5-F0AE-407A-8869-A9A7DF88B5CC}" type="datetimeFigureOut">
              <a:rPr lang="ko-KR" altLang="en-US" smtClean="0"/>
              <a:t>2022. 9. 11.</a:t>
            </a:fld>
            <a:endParaRPr lang="ko-KR" alt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ko-KR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519E673-1CBD-484B-9468-48B426EB81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83268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2654"/>
            <a:ext cx="30077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1" y="272653"/>
            <a:ext cx="511174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4703"/>
            <a:ext cx="30077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79F5FD5-F0AE-407A-8869-A9A7DF88B5CC}" type="datetimeFigureOut">
              <a:rPr lang="ko-KR" altLang="en-US" smtClean="0"/>
              <a:t>2022. 9. 11.</a:t>
            </a:fld>
            <a:endParaRPr lang="ko-KR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ko-KR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519E673-1CBD-484B-9468-48B426EB81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60557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817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817" y="613172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817" y="5367337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79F5FD5-F0AE-407A-8869-A9A7DF88B5CC}" type="datetimeFigureOut">
              <a:rPr lang="ko-KR" altLang="en-US" smtClean="0"/>
              <a:t>2022. 9. 11.</a:t>
            </a:fld>
            <a:endParaRPr lang="ko-KR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ko-KR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519E673-1CBD-484B-9468-48B426EB81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97252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7813"/>
            <a:ext cx="8229600" cy="636587"/>
          </a:xfrm>
          <a:prstGeom prst="rect">
            <a:avLst/>
          </a:prstGeom>
          <a:solidFill>
            <a:srgbClr val="03658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143000"/>
            <a:ext cx="8229600" cy="4987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1270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fontAlgn="auto">
              <a:spcBef>
                <a:spcPts val="0"/>
              </a:spcBef>
              <a:spcAft>
                <a:spcPts val="0"/>
              </a:spcAft>
              <a:defRPr kumimoji="0" sz="1200">
                <a:latin typeface="굴림" pitchFamily="50" charset="-127"/>
                <a:ea typeface="굴림" pitchFamily="50" charset="-127"/>
              </a:defRPr>
            </a:lvl1pPr>
          </a:lstStyle>
          <a:p>
            <a:fld id="{879F5FD5-F0AE-407A-8869-A9A7DF88B5CC}" type="datetimeFigureOut">
              <a:rPr lang="ko-KR" altLang="en-US" smtClean="0"/>
              <a:t>2022. 9. 11.</a:t>
            </a:fld>
            <a:endParaRPr lang="ko-KR" altLang="en-US"/>
          </a:p>
        </p:txBody>
      </p:sp>
      <p:sp>
        <p:nvSpPr>
          <p:cNvPr id="71270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200">
                <a:latin typeface="굴림" pitchFamily="50" charset="-127"/>
                <a:ea typeface="굴림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71271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굴림" pitchFamily="50" charset="-127"/>
              </a:defRPr>
            </a:lvl1pPr>
          </a:lstStyle>
          <a:p>
            <a:fld id="{B519E673-1CBD-484B-9468-48B426EB81CD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032" name="Line 8"/>
          <p:cNvSpPr>
            <a:spLocks noChangeShapeType="1"/>
          </p:cNvSpPr>
          <p:nvPr/>
        </p:nvSpPr>
        <p:spPr bwMode="auto">
          <a:xfrm>
            <a:off x="457200" y="6715125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42642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  <p:sldLayoutId id="2147483750" r:id="rId12"/>
  </p:sldLayoutIdLst>
  <p:txStyles>
    <p:titleStyle>
      <a:lvl1pPr algn="l" rtl="0" eaLnBrk="1" fontAlgn="base" latinLnBrk="1" hangingPunct="1">
        <a:spcBef>
          <a:spcPct val="0"/>
        </a:spcBef>
        <a:spcAft>
          <a:spcPct val="0"/>
        </a:spcAft>
        <a:defRPr kumimoji="1" sz="3200" b="1" i="0">
          <a:solidFill>
            <a:schemeClr val="bg1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  <a:lvl2pPr algn="l" rtl="0" eaLnBrk="1" fontAlgn="base" latinLnBrk="1" hangingPunct="1">
        <a:spcBef>
          <a:spcPct val="0"/>
        </a:spcBef>
        <a:spcAft>
          <a:spcPct val="0"/>
        </a:spcAft>
        <a:defRPr kumimoji="1" sz="4200" b="1" i="1">
          <a:solidFill>
            <a:schemeClr val="tx1"/>
          </a:solidFill>
          <a:latin typeface="Times New Roman" pitchFamily="18" charset="0"/>
          <a:ea typeface="굴림" pitchFamily="50" charset="-127"/>
        </a:defRPr>
      </a:lvl2pPr>
      <a:lvl3pPr algn="l" rtl="0" eaLnBrk="1" fontAlgn="base" latinLnBrk="1" hangingPunct="1">
        <a:spcBef>
          <a:spcPct val="0"/>
        </a:spcBef>
        <a:spcAft>
          <a:spcPct val="0"/>
        </a:spcAft>
        <a:defRPr kumimoji="1" sz="4200" b="1" i="1">
          <a:solidFill>
            <a:schemeClr val="tx1"/>
          </a:solidFill>
          <a:latin typeface="Times New Roman" pitchFamily="18" charset="0"/>
          <a:ea typeface="굴림" pitchFamily="50" charset="-127"/>
        </a:defRPr>
      </a:lvl3pPr>
      <a:lvl4pPr algn="l" rtl="0" eaLnBrk="1" fontAlgn="base" latinLnBrk="1" hangingPunct="1">
        <a:spcBef>
          <a:spcPct val="0"/>
        </a:spcBef>
        <a:spcAft>
          <a:spcPct val="0"/>
        </a:spcAft>
        <a:defRPr kumimoji="1" sz="4200" b="1" i="1">
          <a:solidFill>
            <a:schemeClr val="tx1"/>
          </a:solidFill>
          <a:latin typeface="Times New Roman" pitchFamily="18" charset="0"/>
          <a:ea typeface="굴림" pitchFamily="50" charset="-127"/>
        </a:defRPr>
      </a:lvl4pPr>
      <a:lvl5pPr algn="l" rtl="0" eaLnBrk="1" fontAlgn="base" latinLnBrk="1" hangingPunct="1">
        <a:spcBef>
          <a:spcPct val="0"/>
        </a:spcBef>
        <a:spcAft>
          <a:spcPct val="0"/>
        </a:spcAft>
        <a:defRPr kumimoji="1" sz="4200" b="1" i="1">
          <a:solidFill>
            <a:schemeClr val="tx1"/>
          </a:solidFill>
          <a:latin typeface="Times New Roman" pitchFamily="18" charset="0"/>
          <a:ea typeface="굴림" pitchFamily="50" charset="-127"/>
        </a:defRPr>
      </a:lvl5pPr>
      <a:lvl6pPr marL="457200" algn="l" rtl="0" eaLnBrk="1" fontAlgn="base" latinLnBrk="1" hangingPunct="1">
        <a:spcBef>
          <a:spcPct val="0"/>
        </a:spcBef>
        <a:spcAft>
          <a:spcPct val="0"/>
        </a:spcAft>
        <a:defRPr kumimoji="1" sz="4200" b="1" i="1">
          <a:solidFill>
            <a:schemeClr val="tx1"/>
          </a:solidFill>
          <a:latin typeface="Times New Roman" pitchFamily="18" charset="0"/>
          <a:ea typeface="굴림" pitchFamily="50" charset="-127"/>
        </a:defRPr>
      </a:lvl6pPr>
      <a:lvl7pPr marL="914400" algn="l" rtl="0" eaLnBrk="1" fontAlgn="base" latinLnBrk="1" hangingPunct="1">
        <a:spcBef>
          <a:spcPct val="0"/>
        </a:spcBef>
        <a:spcAft>
          <a:spcPct val="0"/>
        </a:spcAft>
        <a:defRPr kumimoji="1" sz="4200" b="1" i="1">
          <a:solidFill>
            <a:schemeClr val="tx1"/>
          </a:solidFill>
          <a:latin typeface="Times New Roman" pitchFamily="18" charset="0"/>
          <a:ea typeface="굴림" pitchFamily="50" charset="-127"/>
        </a:defRPr>
      </a:lvl7pPr>
      <a:lvl8pPr marL="1371600" algn="l" rtl="0" eaLnBrk="1" fontAlgn="base" latinLnBrk="1" hangingPunct="1">
        <a:spcBef>
          <a:spcPct val="0"/>
        </a:spcBef>
        <a:spcAft>
          <a:spcPct val="0"/>
        </a:spcAft>
        <a:defRPr kumimoji="1" sz="4200" b="1" i="1">
          <a:solidFill>
            <a:schemeClr val="tx1"/>
          </a:solidFill>
          <a:latin typeface="Times New Roman" pitchFamily="18" charset="0"/>
          <a:ea typeface="굴림" pitchFamily="50" charset="-127"/>
        </a:defRPr>
      </a:lvl8pPr>
      <a:lvl9pPr marL="1828800" algn="l" rtl="0" eaLnBrk="1" fontAlgn="base" latinLnBrk="1" hangingPunct="1">
        <a:spcBef>
          <a:spcPct val="0"/>
        </a:spcBef>
        <a:spcAft>
          <a:spcPct val="0"/>
        </a:spcAft>
        <a:defRPr kumimoji="1" sz="4200" b="1" i="1">
          <a:solidFill>
            <a:schemeClr val="tx1"/>
          </a:solidFill>
          <a:latin typeface="Times New Roman" pitchFamily="18" charset="0"/>
          <a:ea typeface="굴림" pitchFamily="50" charset="-127"/>
        </a:defRPr>
      </a:lvl9pPr>
    </p:titleStyle>
    <p:bodyStyle>
      <a:lvl1pPr marL="342900" indent="-342900" algn="l" rtl="0" eaLnBrk="1" fontAlgn="base" latinLnBrk="1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kumimoji="1" sz="2200" b="1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1" fontAlgn="base" latinLnBrk="1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kumimoji="1" sz="2000">
          <a:solidFill>
            <a:schemeClr val="tx1"/>
          </a:solidFill>
          <a:latin typeface="+mn-lt"/>
          <a:ea typeface="+mn-ea"/>
        </a:defRPr>
      </a:lvl2pPr>
      <a:lvl3pPr marL="1022350" indent="-350838" algn="l" rtl="0" eaLnBrk="1" fontAlgn="base" latinLnBrk="1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kumimoji="1" sz="2400">
          <a:solidFill>
            <a:schemeClr val="tx1"/>
          </a:solidFill>
          <a:latin typeface="+mn-lt"/>
          <a:ea typeface="+mn-ea"/>
        </a:defRPr>
      </a:lvl3pPr>
      <a:lvl4pPr marL="1339850" indent="-315913" algn="l" rtl="0" eaLnBrk="1" fontAlgn="base" latinLnBrk="1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 kumimoji="1" sz="1600">
          <a:solidFill>
            <a:schemeClr val="tx1"/>
          </a:solidFill>
          <a:latin typeface="+mn-lt"/>
          <a:ea typeface="+mn-ea"/>
        </a:defRPr>
      </a:lvl4pPr>
      <a:lvl5pPr marL="1681163" indent="-339725" algn="l" rtl="0" eaLnBrk="1" fontAlgn="base" latinLnBrk="1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kumimoji="1" sz="1600">
          <a:solidFill>
            <a:schemeClr val="tx1"/>
          </a:solidFill>
          <a:latin typeface="+mn-lt"/>
          <a:ea typeface="+mn-ea"/>
        </a:defRPr>
      </a:lvl5pPr>
      <a:lvl6pPr marL="2138363" indent="-339725" algn="l" rtl="0" eaLnBrk="1" fontAlgn="base" latinLnBrk="1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kumimoji="1" sz="1600">
          <a:solidFill>
            <a:schemeClr val="tx1"/>
          </a:solidFill>
          <a:latin typeface="+mn-lt"/>
          <a:ea typeface="+mn-ea"/>
        </a:defRPr>
      </a:lvl6pPr>
      <a:lvl7pPr marL="2595563" indent="-339725" algn="l" rtl="0" eaLnBrk="1" fontAlgn="base" latinLnBrk="1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kumimoji="1" sz="1600">
          <a:solidFill>
            <a:schemeClr val="tx1"/>
          </a:solidFill>
          <a:latin typeface="+mn-lt"/>
          <a:ea typeface="+mn-ea"/>
        </a:defRPr>
      </a:lvl7pPr>
      <a:lvl8pPr marL="3052763" indent="-339725" algn="l" rtl="0" eaLnBrk="1" fontAlgn="base" latinLnBrk="1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kumimoji="1" sz="1600">
          <a:solidFill>
            <a:schemeClr val="tx1"/>
          </a:solidFill>
          <a:latin typeface="+mn-lt"/>
          <a:ea typeface="+mn-ea"/>
        </a:defRPr>
      </a:lvl8pPr>
      <a:lvl9pPr marL="3509963" indent="-339725" algn="l" rtl="0" eaLnBrk="1" fontAlgn="base" latinLnBrk="1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kumimoji="1"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sz="3600"/>
              <a:t>실험 </a:t>
            </a:r>
            <a:r>
              <a:rPr lang="en-US" altLang="ko-KR" sz="3600"/>
              <a:t>1</a:t>
            </a:r>
            <a:br>
              <a:rPr lang="en-US" altLang="ko-KR" sz="3600"/>
            </a:br>
            <a:r>
              <a:rPr lang="ko-KR" altLang="en-US" sz="3600"/>
              <a:t>측정 장비의 사용법과 </a:t>
            </a:r>
            <a:br>
              <a:rPr lang="en-US" altLang="ko-KR" sz="3600"/>
            </a:br>
            <a:r>
              <a:rPr lang="ko-KR" altLang="en-US" sz="3600"/>
              <a:t>논리 </a:t>
            </a:r>
            <a:r>
              <a:rPr lang="ko-KR" altLang="en-US" sz="3600" err="1"/>
              <a:t>게이트의</a:t>
            </a:r>
            <a:r>
              <a:rPr lang="ko-KR" altLang="en-US" sz="3600"/>
              <a:t> 이해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sz="2400">
                <a:ea typeface="맑은 고딕"/>
              </a:rPr>
              <a:t>SNU VLSI LAB</a:t>
            </a:r>
            <a:endParaRPr lang="en-US" altLang="ko-KR" sz="2400"/>
          </a:p>
          <a:p>
            <a:endParaRPr lang="en-US" altLang="ko-KR" sz="2400"/>
          </a:p>
          <a:p>
            <a:r>
              <a:rPr lang="en-US" altLang="ko-KR" sz="2400">
                <a:ea typeface="맑은 고딕"/>
              </a:rPr>
              <a:t>2022-09-13</a:t>
            </a:r>
          </a:p>
        </p:txBody>
      </p:sp>
    </p:spTree>
    <p:extLst>
      <p:ext uri="{BB962C8B-B14F-4D97-AF65-F5344CB8AC3E}">
        <p14:creationId xmlns:p14="http://schemas.microsoft.com/office/powerpoint/2010/main" val="15471564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000"/>
              <a:t>7486 Connection Diagram</a:t>
            </a:r>
            <a:endParaRPr lang="ko-KR" altLang="en-US" sz="3000"/>
          </a:p>
        </p:txBody>
      </p:sp>
      <p:pic>
        <p:nvPicPr>
          <p:cNvPr id="6" name="내용 개체 틀 5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381894" y="1203704"/>
            <a:ext cx="6479058" cy="4987925"/>
          </a:xfrm>
          <a:prstGeom prst="rect">
            <a:avLst/>
          </a:prstGeom>
        </p:spPr>
      </p:pic>
      <p:sp>
        <p:nvSpPr>
          <p:cNvPr id="4" name="순서도: 지연 3">
            <a:extLst>
              <a:ext uri="{FF2B5EF4-FFF2-40B4-BE49-F238E27FC236}">
                <a16:creationId xmlns:a16="http://schemas.microsoft.com/office/drawing/2014/main" id="{187DA3BA-A558-48EF-AE35-B1F875682639}"/>
              </a:ext>
            </a:extLst>
          </p:cNvPr>
          <p:cNvSpPr/>
          <p:nvPr/>
        </p:nvSpPr>
        <p:spPr>
          <a:xfrm>
            <a:off x="1789612" y="3429000"/>
            <a:ext cx="333103" cy="372291"/>
          </a:xfrm>
          <a:prstGeom prst="flowChartDelay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2724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실험 </a:t>
            </a:r>
            <a:r>
              <a:rPr lang="en-US" altLang="ko-KR"/>
              <a:t>1 </a:t>
            </a:r>
            <a:r>
              <a:rPr lang="ko-KR" altLang="en-US"/>
              <a:t>예비보고서 작성 내용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198" y="1143000"/>
            <a:ext cx="8330185" cy="4987529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en-US" altLang="ko-KR" dirty="0"/>
              <a:t>7.2) </a:t>
            </a:r>
            <a:r>
              <a:rPr lang="ko-KR" altLang="en-US" dirty="0"/>
              <a:t>논리 게이트의 이해</a:t>
            </a:r>
            <a:endParaRPr lang="en-US" altLang="ko-KR" dirty="0"/>
          </a:p>
          <a:p>
            <a:pPr lvl="1" indent="-325120">
              <a:lnSpc>
                <a:spcPct val="130000"/>
              </a:lnSpc>
            </a:pPr>
            <a:r>
              <a:rPr lang="ko-KR" altLang="en-US" b="1" dirty="0"/>
              <a:t>가</a:t>
            </a:r>
            <a:r>
              <a:rPr lang="en-US" altLang="ko-KR" b="1" dirty="0"/>
              <a:t>.</a:t>
            </a:r>
            <a:r>
              <a:rPr lang="en-US" altLang="ko-KR" dirty="0"/>
              <a:t> 2-input NAND gate</a:t>
            </a:r>
            <a:r>
              <a:rPr lang="ko-KR" altLang="en-US" dirty="0" err="1"/>
              <a:t>를</a:t>
            </a:r>
            <a:r>
              <a:rPr lang="ko-KR" altLang="en-US" dirty="0"/>
              <a:t> 이용하여 </a:t>
            </a:r>
            <a:r>
              <a:rPr lang="en-US" altLang="ko-KR" dirty="0"/>
              <a:t>2-input XOR gate</a:t>
            </a:r>
            <a:r>
              <a:rPr lang="ko-KR" altLang="en-US" dirty="0"/>
              <a:t>의 동작을 하는 회로를 만들어 </a:t>
            </a:r>
            <a:r>
              <a:rPr lang="ko-KR" altLang="en-US" dirty="0" err="1"/>
              <a:t>보시오</a:t>
            </a:r>
            <a:r>
              <a:rPr lang="en-US" altLang="ko-KR" dirty="0"/>
              <a:t>.</a:t>
            </a:r>
          </a:p>
          <a:p>
            <a:pPr lvl="1" indent="-325120">
              <a:lnSpc>
                <a:spcPct val="130000"/>
              </a:lnSpc>
            </a:pPr>
            <a:r>
              <a:rPr lang="ko-KR" altLang="en-US" b="1" dirty="0"/>
              <a:t>나</a:t>
            </a:r>
            <a:r>
              <a:rPr lang="en-US" altLang="ko-KR" b="1" dirty="0"/>
              <a:t>.</a:t>
            </a:r>
            <a:r>
              <a:rPr lang="en-US" altLang="ko-KR" dirty="0"/>
              <a:t> </a:t>
            </a:r>
            <a:r>
              <a:rPr lang="ko-KR" altLang="en-US" dirty="0"/>
              <a:t>가에서 만든 회로에 </a:t>
            </a:r>
            <a:r>
              <a:rPr lang="en-US" altLang="ko-KR" dirty="0"/>
              <a:t>LED</a:t>
            </a:r>
            <a:r>
              <a:rPr lang="ko-KR" altLang="en-US" dirty="0"/>
              <a:t>와 저항을 연결하여 출력 논리값이 </a:t>
            </a:r>
            <a:r>
              <a:rPr lang="en-US" altLang="ko-KR" dirty="0"/>
              <a:t>0</a:t>
            </a:r>
            <a:r>
              <a:rPr lang="ko-KR" altLang="en-US" dirty="0"/>
              <a:t>이 되면 </a:t>
            </a:r>
            <a:r>
              <a:rPr lang="en-US" altLang="ko-KR" dirty="0"/>
              <a:t>LED</a:t>
            </a:r>
            <a:r>
              <a:rPr lang="ko-KR" altLang="en-US" dirty="0"/>
              <a:t>가 켜지도록 회로를 </a:t>
            </a:r>
            <a:r>
              <a:rPr lang="ko-KR" altLang="en-US" dirty="0" err="1"/>
              <a:t>설계하시오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전원 전압은 </a:t>
            </a:r>
            <a:r>
              <a:rPr lang="en-US" altLang="ko-KR" dirty="0"/>
              <a:t>5V</a:t>
            </a:r>
            <a:r>
              <a:rPr lang="ko-KR" altLang="en-US" dirty="0"/>
              <a:t>로 하고 </a:t>
            </a:r>
            <a:r>
              <a:rPr lang="en-US" altLang="ko-KR" dirty="0"/>
              <a:t>LED</a:t>
            </a:r>
            <a:r>
              <a:rPr lang="ko-KR" altLang="en-US" dirty="0"/>
              <a:t>가 켜질 때에 </a:t>
            </a:r>
            <a:r>
              <a:rPr lang="en-US" altLang="ko-KR" dirty="0"/>
              <a:t>1mA </a:t>
            </a:r>
            <a:r>
              <a:rPr lang="ko-KR" altLang="en-US" dirty="0"/>
              <a:t>정도의 전류가 </a:t>
            </a:r>
            <a:r>
              <a:rPr lang="en-US" altLang="ko-KR" dirty="0"/>
              <a:t>LED</a:t>
            </a:r>
            <a:r>
              <a:rPr lang="ko-KR" altLang="en-US" dirty="0"/>
              <a:t>에 흐르도록 할 것</a:t>
            </a:r>
            <a:r>
              <a:rPr lang="en-US" altLang="ko-KR" dirty="0"/>
              <a:t>).</a:t>
            </a:r>
          </a:p>
          <a:p>
            <a:pPr lvl="2" indent="-350520">
              <a:lnSpc>
                <a:spcPct val="130000"/>
              </a:lnSpc>
            </a:pPr>
            <a:r>
              <a:rPr lang="en-US" altLang="ko-KR" dirty="0">
                <a:ea typeface="맑은 고딕"/>
              </a:rPr>
              <a:t>LED</a:t>
            </a:r>
            <a:r>
              <a:rPr lang="ko-KR" altLang="en-US" dirty="0">
                <a:ea typeface="맑은 고딕"/>
              </a:rPr>
              <a:t>는 </a:t>
            </a:r>
            <a:r>
              <a:rPr lang="en-US" altLang="ko-KR" dirty="0">
                <a:ea typeface="맑은 고딕"/>
              </a:rPr>
              <a:t>Active low </a:t>
            </a:r>
            <a:r>
              <a:rPr lang="ko-KR" altLang="en-US" dirty="0">
                <a:ea typeface="맑은 고딕"/>
              </a:rPr>
              <a:t>사용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400697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>
                <a:latin typeface="맑은 고딕"/>
                <a:ea typeface="맑은 고딕"/>
              </a:rPr>
              <a:t>실험 진행 </a:t>
            </a:r>
            <a:r>
              <a:rPr lang="en-US" altLang="ko-KR">
                <a:latin typeface="맑은 고딕"/>
                <a:ea typeface="맑은 고딕"/>
              </a:rPr>
              <a:t>(1)</a:t>
            </a:r>
            <a:endParaRPr lang="ko-KR" altLang="en-US">
              <a:latin typeface="맑은 고딕"/>
              <a:ea typeface="맑은 고딕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198" y="1143000"/>
            <a:ext cx="8530283" cy="4987529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en-US" altLang="ko-KR"/>
              <a:t>8.2) </a:t>
            </a:r>
            <a:r>
              <a:rPr lang="ko-KR" altLang="en-US"/>
              <a:t>논리 게이트 실험</a:t>
            </a:r>
            <a:endParaRPr lang="en-US" altLang="ko-KR"/>
          </a:p>
          <a:p>
            <a:pPr lvl="1" indent="-325120">
              <a:lnSpc>
                <a:spcPct val="130000"/>
              </a:lnSpc>
            </a:pPr>
            <a:r>
              <a:rPr lang="ko-KR" altLang="en-US" b="1">
                <a:ea typeface="맑은 고딕"/>
              </a:rPr>
              <a:t>나</a:t>
            </a:r>
            <a:r>
              <a:rPr lang="en-US" altLang="ko-KR" b="1">
                <a:ea typeface="맑은 고딕"/>
              </a:rPr>
              <a:t>.</a:t>
            </a:r>
            <a:r>
              <a:rPr lang="en-US" altLang="ko-KR">
                <a:ea typeface="맑은 고딕"/>
              </a:rPr>
              <a:t> 7.2</a:t>
            </a:r>
            <a:r>
              <a:rPr lang="ko-KR" altLang="en-US">
                <a:ea typeface="맑은 고딕"/>
              </a:rPr>
              <a:t>의 가와 같이 </a:t>
            </a:r>
            <a:r>
              <a:rPr lang="en-US" altLang="ko-KR">
                <a:ea typeface="맑은 고딕"/>
              </a:rPr>
              <a:t>2-input NAND </a:t>
            </a:r>
            <a:r>
              <a:rPr lang="ko-KR" altLang="en-US">
                <a:ea typeface="맑은 고딕"/>
              </a:rPr>
              <a:t>게이트를 이용하여 </a:t>
            </a:r>
            <a:r>
              <a:rPr lang="en-US" altLang="ko-KR">
                <a:ea typeface="맑은 고딕"/>
              </a:rPr>
              <a:t>2-input</a:t>
            </a:r>
            <a:br>
              <a:rPr lang="en-US" altLang="ko-KR"/>
            </a:br>
            <a:r>
              <a:rPr lang="en-US" altLang="ko-KR">
                <a:ea typeface="맑은 고딕"/>
              </a:rPr>
              <a:t>     XOR </a:t>
            </a:r>
            <a:r>
              <a:rPr lang="ko-KR" altLang="en-US">
                <a:ea typeface="맑은 고딕"/>
              </a:rPr>
              <a:t>게이트의 동작을 하도록 연결하고</a:t>
            </a:r>
            <a:r>
              <a:rPr lang="en-US" altLang="ko-KR">
                <a:ea typeface="맑은 고딕"/>
              </a:rPr>
              <a:t>, </a:t>
            </a:r>
            <a:r>
              <a:rPr lang="ko-KR" altLang="en-US">
                <a:ea typeface="맑은 고딕"/>
              </a:rPr>
              <a:t>전원 전압 </a:t>
            </a:r>
            <a:r>
              <a:rPr lang="en-US" altLang="ko-KR">
                <a:ea typeface="맑은 고딕"/>
              </a:rPr>
              <a:t>5V</a:t>
            </a:r>
            <a:r>
              <a:rPr lang="ko-KR" altLang="en-US">
                <a:ea typeface="맑은 고딕"/>
              </a:rPr>
              <a:t>를 가한 </a:t>
            </a:r>
            <a:br>
              <a:rPr lang="en-US" altLang="ko-KR"/>
            </a:br>
            <a:r>
              <a:rPr lang="en-US" altLang="ko-KR">
                <a:ea typeface="맑은 고딕"/>
              </a:rPr>
              <a:t>     </a:t>
            </a:r>
            <a:r>
              <a:rPr lang="ko-KR" altLang="en-US">
                <a:ea typeface="맑은 고딕"/>
              </a:rPr>
              <a:t>후</a:t>
            </a:r>
            <a:r>
              <a:rPr lang="en-US" altLang="ko-KR">
                <a:ea typeface="맑은 고딕"/>
              </a:rPr>
              <a:t>, </a:t>
            </a:r>
            <a:r>
              <a:rPr lang="ko-KR" altLang="en-US">
                <a:ea typeface="맑은 고딕"/>
              </a:rPr>
              <a:t>입력 핀에 모든 조합의 논리값을 가하여 진리표를 작성함</a:t>
            </a:r>
            <a:br>
              <a:rPr lang="en-US" altLang="ko-KR"/>
            </a:br>
            <a:r>
              <a:rPr lang="en-US" altLang="ko-KR">
                <a:ea typeface="맑은 고딕"/>
              </a:rPr>
              <a:t>     </a:t>
            </a:r>
            <a:r>
              <a:rPr lang="ko-KR" altLang="en-US">
                <a:ea typeface="맑은 고딕"/>
              </a:rPr>
              <a:t>으로써 </a:t>
            </a:r>
            <a:r>
              <a:rPr lang="en-US" altLang="ko-KR">
                <a:ea typeface="맑은 고딕"/>
              </a:rPr>
              <a:t>XOR </a:t>
            </a:r>
            <a:r>
              <a:rPr lang="ko-KR" altLang="en-US">
                <a:ea typeface="맑은 고딕"/>
              </a:rPr>
              <a:t>동작이 올바르게 되는지 </a:t>
            </a:r>
            <a:r>
              <a:rPr lang="ko-KR" altLang="en-US" err="1">
                <a:ea typeface="맑은 고딕"/>
              </a:rPr>
              <a:t>확인하시오</a:t>
            </a:r>
            <a:r>
              <a:rPr lang="en-US" altLang="ko-KR">
                <a:ea typeface="맑은 고딕"/>
              </a:rPr>
              <a:t>. </a:t>
            </a:r>
            <a:r>
              <a:rPr lang="ko-KR" altLang="en-US">
                <a:ea typeface="맑은 고딕"/>
              </a:rPr>
              <a:t>한쪽 입력</a:t>
            </a:r>
            <a:br>
              <a:rPr lang="en-US" altLang="ko-KR"/>
            </a:br>
            <a:r>
              <a:rPr lang="en-US" altLang="ko-KR">
                <a:ea typeface="맑은 고딕"/>
              </a:rPr>
              <a:t>     </a:t>
            </a:r>
            <a:r>
              <a:rPr lang="ko-KR" altLang="en-US">
                <a:ea typeface="맑은 고딕"/>
              </a:rPr>
              <a:t>이 </a:t>
            </a:r>
            <a:r>
              <a:rPr lang="en-US" altLang="ko-KR">
                <a:ea typeface="맑은 고딕"/>
              </a:rPr>
              <a:t>0</a:t>
            </a:r>
            <a:r>
              <a:rPr lang="ko-KR" altLang="en-US">
                <a:ea typeface="맑은 고딕"/>
              </a:rPr>
              <a:t>이고 다른 쪽 입력이 변할 때의 지연 시간과 한쪽 입력이 </a:t>
            </a:r>
            <a:br>
              <a:rPr lang="en-US" altLang="ko-KR"/>
            </a:br>
            <a:r>
              <a:rPr lang="en-US" altLang="ko-KR">
                <a:ea typeface="맑은 고딕"/>
              </a:rPr>
              <a:t>     1</a:t>
            </a:r>
            <a:r>
              <a:rPr lang="ko-KR" altLang="en-US">
                <a:ea typeface="맑은 고딕"/>
              </a:rPr>
              <a:t>이고 다른 쪽 입력이 변할 때의 지연 시간을 </a:t>
            </a:r>
            <a:r>
              <a:rPr lang="ko-KR" altLang="en-US" err="1">
                <a:ea typeface="맑은 고딕"/>
              </a:rPr>
              <a:t>측정하시오</a:t>
            </a:r>
            <a:r>
              <a:rPr lang="en-US" altLang="ko-KR">
                <a:ea typeface="맑은 고딕"/>
              </a:rPr>
              <a:t>.</a:t>
            </a:r>
            <a:endParaRPr lang="ko-KR" altLang="en-US">
              <a:ea typeface="맑은 고딕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E91140D-C219-54C2-05AD-C7BA80E61F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9496403"/>
              </p:ext>
            </p:extLst>
          </p:nvPr>
        </p:nvGraphicFramePr>
        <p:xfrm>
          <a:off x="1687988" y="4435675"/>
          <a:ext cx="4681354" cy="883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7771">
                  <a:extLst>
                    <a:ext uri="{9D8B030D-6E8A-4147-A177-3AD203B41FA5}">
                      <a16:colId xmlns:a16="http://schemas.microsoft.com/office/drawing/2014/main" val="693475836"/>
                    </a:ext>
                  </a:extLst>
                </a:gridCol>
                <a:gridCol w="1770012">
                  <a:extLst>
                    <a:ext uri="{9D8B030D-6E8A-4147-A177-3AD203B41FA5}">
                      <a16:colId xmlns:a16="http://schemas.microsoft.com/office/drawing/2014/main" val="2977585668"/>
                    </a:ext>
                  </a:extLst>
                </a:gridCol>
                <a:gridCol w="1873571">
                  <a:extLst>
                    <a:ext uri="{9D8B030D-6E8A-4147-A177-3AD203B41FA5}">
                      <a16:colId xmlns:a16="http://schemas.microsoft.com/office/drawing/2014/main" val="299628345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endParaRPr lang="en-US">
                        <a:effectLst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A = 0</a:t>
                      </a:r>
                      <a:endParaRPr lang="en-US">
                        <a:effectLst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A = 1</a:t>
                      </a:r>
                      <a:endParaRPr lang="en-US">
                        <a:effectLst/>
                      </a:endParaRPr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26162213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B 0-&gt;1</a:t>
                      </a:r>
                      <a:endParaRPr lang="en-US">
                        <a:effectLst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endParaRPr lang="en-US" sz="1100">
                        <a:effectLst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endParaRPr lang="en-US" sz="1100">
                        <a:effectLst/>
                      </a:endParaRPr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27879450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B 1-&gt;0</a:t>
                      </a:r>
                      <a:endParaRPr lang="en-US">
                        <a:effectLst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endParaRPr lang="en-US" sz="1100">
                        <a:effectLst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endParaRPr lang="en-US" sz="1100">
                        <a:effectLst/>
                      </a:endParaRPr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36327645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369447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>
                <a:latin typeface="맑은 고딕"/>
                <a:ea typeface="맑은 고딕"/>
              </a:rPr>
              <a:t>실험 진행 </a:t>
            </a:r>
            <a:r>
              <a:rPr lang="en-US" altLang="ko-KR">
                <a:latin typeface="맑은 고딕"/>
                <a:ea typeface="맑은 고딕"/>
              </a:rPr>
              <a:t>(2)</a:t>
            </a:r>
            <a:endParaRPr lang="ko-KR" altLang="en-US">
              <a:latin typeface="맑은 고딕"/>
              <a:ea typeface="맑은 고딕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199" y="1143000"/>
            <a:ext cx="8340812" cy="4987529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en-US" altLang="ko-KR"/>
              <a:t>8.2) </a:t>
            </a:r>
            <a:r>
              <a:rPr lang="ko-KR" altLang="en-US"/>
              <a:t>논리 게이트 실험</a:t>
            </a:r>
            <a:endParaRPr lang="en-US" altLang="ko-KR"/>
          </a:p>
          <a:p>
            <a:pPr lvl="1" indent="-325120">
              <a:lnSpc>
                <a:spcPct val="130000"/>
              </a:lnSpc>
            </a:pPr>
            <a:r>
              <a:rPr lang="ko-KR" altLang="en-US" b="1"/>
              <a:t>다</a:t>
            </a:r>
            <a:r>
              <a:rPr lang="en-US" altLang="ko-KR" b="1"/>
              <a:t>.</a:t>
            </a:r>
            <a:r>
              <a:rPr lang="en-US" altLang="ko-KR"/>
              <a:t> 2-input XOR </a:t>
            </a:r>
            <a:r>
              <a:rPr lang="ko-KR" altLang="en-US"/>
              <a:t>게이트의 지연 시간을 </a:t>
            </a:r>
            <a:r>
              <a:rPr lang="ko-KR" altLang="en-US" err="1"/>
              <a:t>측정하시오</a:t>
            </a:r>
            <a:r>
              <a:rPr lang="en-US" altLang="ko-KR"/>
              <a:t>.</a:t>
            </a:r>
          </a:p>
          <a:p>
            <a:pPr lvl="2" indent="-350520">
              <a:lnSpc>
                <a:spcPct val="130000"/>
              </a:lnSpc>
            </a:pPr>
            <a:endParaRPr lang="en-US" altLang="ko-KR" sz="1000"/>
          </a:p>
          <a:p>
            <a:pPr lvl="2" indent="-350520">
              <a:lnSpc>
                <a:spcPct val="130000"/>
              </a:lnSpc>
            </a:pPr>
            <a:endParaRPr lang="ko-KR" altLang="en-US">
              <a:ea typeface="맑은 고딕"/>
            </a:endParaRPr>
          </a:p>
          <a:p>
            <a:pPr lvl="2" indent="-350520">
              <a:lnSpc>
                <a:spcPct val="130000"/>
              </a:lnSpc>
            </a:pPr>
            <a:endParaRPr lang="en-US" altLang="ko-KR"/>
          </a:p>
          <a:p>
            <a:pPr lvl="1" indent="-325120">
              <a:lnSpc>
                <a:spcPct val="130000"/>
              </a:lnSpc>
            </a:pPr>
            <a:r>
              <a:rPr lang="ko-KR" altLang="en-US" b="1">
                <a:ea typeface="맑은 고딕"/>
              </a:rPr>
              <a:t>라</a:t>
            </a:r>
            <a:r>
              <a:rPr lang="en-US" altLang="ko-KR" b="1">
                <a:ea typeface="맑은 고딕"/>
              </a:rPr>
              <a:t>.</a:t>
            </a:r>
            <a:r>
              <a:rPr lang="en-US" altLang="ko-KR">
                <a:ea typeface="맑은 고딕"/>
              </a:rPr>
              <a:t> 7.2</a:t>
            </a:r>
            <a:r>
              <a:rPr lang="ko-KR" altLang="en-US">
                <a:ea typeface="맑은 고딕"/>
              </a:rPr>
              <a:t>의 나와 같이 회로를 구성하고 </a:t>
            </a:r>
            <a:r>
              <a:rPr lang="en-US" altLang="ko-KR">
                <a:ea typeface="맑은 고딕"/>
              </a:rPr>
              <a:t>LED</a:t>
            </a:r>
            <a:r>
              <a:rPr lang="ko-KR" altLang="en-US">
                <a:ea typeface="맑은 고딕"/>
              </a:rPr>
              <a:t>가 올바르게 점멸하는지</a:t>
            </a:r>
            <a:br>
              <a:rPr lang="en-US" altLang="ko-KR"/>
            </a:br>
            <a:r>
              <a:rPr lang="en-US" altLang="ko-KR">
                <a:ea typeface="맑은 고딕"/>
              </a:rPr>
              <a:t>   </a:t>
            </a:r>
            <a:r>
              <a:rPr lang="ko-KR" altLang="en-US">
                <a:ea typeface="맑은 고딕"/>
              </a:rPr>
              <a:t> </a:t>
            </a:r>
            <a:r>
              <a:rPr lang="ko-KR" altLang="en-US" err="1">
                <a:ea typeface="맑은 고딕"/>
              </a:rPr>
              <a:t>확인하시오</a:t>
            </a:r>
            <a:r>
              <a:rPr lang="en-US" altLang="ko-KR">
                <a:ea typeface="맑은 고딕"/>
              </a:rPr>
              <a:t>. </a:t>
            </a:r>
            <a:endParaRPr lang="en-US" altLang="ko-KR" strike="sngStrike">
              <a:ea typeface="맑은 고딕"/>
            </a:endParaRPr>
          </a:p>
          <a:p>
            <a:pPr lvl="2" indent="-350520">
              <a:lnSpc>
                <a:spcPct val="130000"/>
              </a:lnSpc>
            </a:pPr>
            <a:endParaRPr lang="ko-KR" altLang="en-US">
              <a:ea typeface="맑은 고딕"/>
            </a:endParaRPr>
          </a:p>
          <a:p>
            <a:pPr lvl="2" indent="-350520">
              <a:lnSpc>
                <a:spcPct val="130000"/>
              </a:lnSpc>
            </a:pPr>
            <a:r>
              <a:rPr lang="ko-KR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※</a:t>
            </a:r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>
                <a:latin typeface="맑은 고딕" panose="020B0503020000020004" pitchFamily="50" charset="-127"/>
                <a:ea typeface="맑은 고딕" panose="020B0503020000020004" pitchFamily="50" charset="-127"/>
              </a:rPr>
              <a:t>실험 교재에는 지연 시간을 측정하라고 적혀 있으나</a:t>
            </a:r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b="1">
                <a:latin typeface="맑은 고딕" panose="020B0503020000020004" pitchFamily="50" charset="-127"/>
                <a:ea typeface="맑은 고딕" panose="020B0503020000020004" pitchFamily="50" charset="-127"/>
              </a:rPr>
              <a:t>라</a:t>
            </a:r>
            <a:r>
              <a:rPr lang="ko-KR" altLang="en-US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err="1">
                <a:latin typeface="맑은 고딕" panose="020B0503020000020004" pitchFamily="50" charset="-127"/>
                <a:ea typeface="맑은 고딕" panose="020B0503020000020004" pitchFamily="50" charset="-127"/>
              </a:rPr>
              <a:t>항목에서는지연</a:t>
            </a:r>
            <a:r>
              <a:rPr lang="ko-KR" altLang="en-US">
                <a:latin typeface="맑은 고딕" panose="020B0503020000020004" pitchFamily="50" charset="-127"/>
                <a:ea typeface="맑은 고딕" panose="020B0503020000020004" pitchFamily="50" charset="-127"/>
              </a:rPr>
              <a:t> 시간을 측정하지 않는 것으로 함</a:t>
            </a:r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/>
          </a:p>
          <a:p>
            <a:pPr lvl="2" indent="-350520">
              <a:lnSpc>
                <a:spcPct val="130000"/>
              </a:lnSpc>
            </a:pPr>
            <a:endParaRPr lang="en-US" altLang="ko-KR"/>
          </a:p>
          <a:p>
            <a:pPr lvl="2" indent="-350520">
              <a:lnSpc>
                <a:spcPct val="130000"/>
              </a:lnSpc>
            </a:pPr>
            <a:endParaRPr lang="en-US" altLang="ko-KR"/>
          </a:p>
          <a:p>
            <a:endParaRPr lang="ko-KR" alt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B0FE535-44F6-8E9B-9CCC-6AD4428D47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3696632"/>
              </p:ext>
            </p:extLst>
          </p:nvPr>
        </p:nvGraphicFramePr>
        <p:xfrm>
          <a:off x="1393626" y="2224831"/>
          <a:ext cx="4227563" cy="883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7174">
                  <a:extLst>
                    <a:ext uri="{9D8B030D-6E8A-4147-A177-3AD203B41FA5}">
                      <a16:colId xmlns:a16="http://schemas.microsoft.com/office/drawing/2014/main" val="971042724"/>
                    </a:ext>
                  </a:extLst>
                </a:gridCol>
                <a:gridCol w="1598434">
                  <a:extLst>
                    <a:ext uri="{9D8B030D-6E8A-4147-A177-3AD203B41FA5}">
                      <a16:colId xmlns:a16="http://schemas.microsoft.com/office/drawing/2014/main" val="724239024"/>
                    </a:ext>
                  </a:extLst>
                </a:gridCol>
                <a:gridCol w="1691955">
                  <a:extLst>
                    <a:ext uri="{9D8B030D-6E8A-4147-A177-3AD203B41FA5}">
                      <a16:colId xmlns:a16="http://schemas.microsoft.com/office/drawing/2014/main" val="381036776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endParaRPr lang="en-US">
                        <a:effectLst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100" u="none" strike="noStrike">
                          <a:effectLst/>
                        </a:rPr>
                        <a:t>A = 0</a:t>
                      </a:r>
                      <a:endParaRPr lang="en-US">
                        <a:effectLst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100" u="none" strike="noStrike">
                          <a:effectLst/>
                        </a:rPr>
                        <a:t>A = 1</a:t>
                      </a:r>
                      <a:endParaRPr lang="en-US">
                        <a:effectLst/>
                      </a:endParaRPr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22334976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100" u="none" strike="noStrike">
                          <a:effectLst/>
                        </a:rPr>
                        <a:t>B 0-&gt;1</a:t>
                      </a:r>
                      <a:endParaRPr lang="en-US">
                        <a:effectLst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endParaRPr lang="en-US" sz="1100" u="none" strike="noStrike">
                        <a:effectLst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endParaRPr lang="en-US" sz="1100" u="none" strike="noStrike">
                        <a:effectLst/>
                      </a:endParaRPr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20960386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100" u="none" strike="noStrike">
                          <a:effectLst/>
                        </a:rPr>
                        <a:t>B 1-&gt;0</a:t>
                      </a:r>
                      <a:endParaRPr lang="en-US">
                        <a:effectLst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endParaRPr lang="en-US" sz="1100" u="none" strike="noStrike">
                        <a:effectLst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endParaRPr lang="en-US" sz="1100" u="none" strike="noStrike">
                        <a:effectLst/>
                      </a:endParaRPr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39548451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901096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000"/>
              <a:t>실험 검사 항목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491049"/>
            <a:ext cx="8229600" cy="4456670"/>
          </a:xfrm>
        </p:spPr>
        <p:txBody>
          <a:bodyPr/>
          <a:lstStyle/>
          <a:p>
            <a:r>
              <a:rPr lang="en-US" altLang="ko-KR" sz="2700"/>
              <a:t>8.2 </a:t>
            </a:r>
            <a:r>
              <a:rPr lang="ko-KR" altLang="en-US" sz="2700"/>
              <a:t>나</a:t>
            </a:r>
            <a:endParaRPr lang="en-US" altLang="ko-KR" sz="2700"/>
          </a:p>
          <a:p>
            <a:pPr lvl="1"/>
            <a:r>
              <a:rPr lang="en-US" altLang="ko-KR" sz="2100"/>
              <a:t>XOR</a:t>
            </a:r>
            <a:r>
              <a:rPr lang="ko-KR" altLang="en-US" sz="2100"/>
              <a:t> 작동 </a:t>
            </a:r>
            <a:r>
              <a:rPr lang="en-US" altLang="ko-KR" sz="1800"/>
              <a:t>– </a:t>
            </a:r>
            <a:r>
              <a:rPr lang="ko-KR" altLang="en-US" sz="1800"/>
              <a:t>파형 </a:t>
            </a:r>
            <a:r>
              <a:rPr lang="en-US" altLang="ko-KR" sz="1800"/>
              <a:t>or </a:t>
            </a:r>
            <a:r>
              <a:rPr lang="ko-KR" altLang="en-US" sz="1800" err="1"/>
              <a:t>멀티미터</a:t>
            </a:r>
            <a:endParaRPr lang="en-US" altLang="ko-KR" sz="2100"/>
          </a:p>
          <a:p>
            <a:pPr lvl="1"/>
            <a:r>
              <a:rPr lang="ko-KR" altLang="en-US" sz="2100"/>
              <a:t>지연시간 </a:t>
            </a:r>
            <a:r>
              <a:rPr lang="en-US" altLang="ko-KR" sz="2100"/>
              <a:t>(4</a:t>
            </a:r>
            <a:r>
              <a:rPr lang="ko-KR" altLang="en-US" sz="2100"/>
              <a:t>가지 경우</a:t>
            </a:r>
            <a:r>
              <a:rPr lang="en-US" altLang="ko-KR" sz="2100"/>
              <a:t>) </a:t>
            </a:r>
            <a:r>
              <a:rPr lang="en-US" altLang="ko-KR" sz="1800"/>
              <a:t>– </a:t>
            </a:r>
            <a:r>
              <a:rPr lang="ko-KR" altLang="en-US" sz="1800"/>
              <a:t>파형</a:t>
            </a:r>
            <a:endParaRPr lang="en-US" altLang="ko-KR" sz="2100"/>
          </a:p>
          <a:p>
            <a:pPr lvl="1"/>
            <a:endParaRPr lang="en-US" altLang="ko-KR" sz="2100"/>
          </a:p>
          <a:p>
            <a:r>
              <a:rPr lang="en-US" altLang="ko-KR" sz="2700"/>
              <a:t>8.2 </a:t>
            </a:r>
            <a:r>
              <a:rPr lang="ko-KR" altLang="en-US" sz="2700"/>
              <a:t>다</a:t>
            </a:r>
            <a:endParaRPr lang="en-US" altLang="ko-KR" sz="2700"/>
          </a:p>
          <a:p>
            <a:pPr lvl="1"/>
            <a:r>
              <a:rPr lang="ko-KR" altLang="en-US" sz="2100"/>
              <a:t>지연시간 </a:t>
            </a:r>
            <a:r>
              <a:rPr lang="en-US" altLang="ko-KR" sz="2100"/>
              <a:t>(4</a:t>
            </a:r>
            <a:r>
              <a:rPr lang="ko-KR" altLang="en-US" sz="2100"/>
              <a:t>가지 경우</a:t>
            </a:r>
            <a:r>
              <a:rPr lang="en-US" altLang="ko-KR" sz="2100"/>
              <a:t>) </a:t>
            </a:r>
            <a:r>
              <a:rPr lang="en-US" altLang="ko-KR" sz="1800"/>
              <a:t>– </a:t>
            </a:r>
            <a:r>
              <a:rPr lang="ko-KR" altLang="en-US" sz="1800"/>
              <a:t>파형</a:t>
            </a:r>
            <a:endParaRPr lang="en-US" altLang="ko-KR" sz="1800"/>
          </a:p>
          <a:p>
            <a:pPr lvl="1"/>
            <a:endParaRPr lang="en-US" altLang="ko-KR" sz="2100"/>
          </a:p>
          <a:p>
            <a:r>
              <a:rPr lang="en-US" altLang="ko-KR" sz="2700"/>
              <a:t>8.2 </a:t>
            </a:r>
            <a:r>
              <a:rPr lang="ko-KR" altLang="en-US" sz="2700"/>
              <a:t>라</a:t>
            </a:r>
            <a:endParaRPr lang="en-US" altLang="ko-KR" sz="2700"/>
          </a:p>
          <a:p>
            <a:pPr lvl="1"/>
            <a:r>
              <a:rPr lang="en-US" altLang="ko-KR" sz="2100"/>
              <a:t>LED </a:t>
            </a:r>
            <a:r>
              <a:rPr lang="ko-KR" altLang="en-US" sz="2100"/>
              <a:t>점멸만 확인</a:t>
            </a:r>
            <a:r>
              <a:rPr lang="en-US" altLang="ko-KR" sz="2100"/>
              <a:t>. </a:t>
            </a:r>
            <a:r>
              <a:rPr lang="ko-KR" altLang="en-US" sz="2100"/>
              <a:t>지연시간은 검사하지 않음</a:t>
            </a:r>
            <a:endParaRPr lang="en-US" altLang="ko-KR" sz="2100"/>
          </a:p>
          <a:p>
            <a:pPr lvl="1"/>
            <a:endParaRPr lang="en-US" altLang="ko-KR" sz="2475"/>
          </a:p>
          <a:p>
            <a:endParaRPr lang="en-US" altLang="ko-KR" sz="2700"/>
          </a:p>
          <a:p>
            <a:pPr lvl="1"/>
            <a:endParaRPr lang="en-US" altLang="ko-KR" sz="2475"/>
          </a:p>
          <a:p>
            <a:endParaRPr lang="en-US" altLang="ko-KR" sz="2700"/>
          </a:p>
          <a:p>
            <a:endParaRPr lang="en-US" altLang="ko-KR" sz="2700"/>
          </a:p>
          <a:p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2442564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결과보고서 작성 항목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altLang="ko-KR" sz="2800"/>
          </a:p>
          <a:p>
            <a:endParaRPr lang="en-US" altLang="ko-KR" sz="2800"/>
          </a:p>
          <a:p>
            <a:r>
              <a:rPr lang="en-US" altLang="ko-KR" sz="2800"/>
              <a:t>9.2</a:t>
            </a:r>
          </a:p>
          <a:p>
            <a:pPr lvl="1"/>
            <a:r>
              <a:rPr lang="ko-KR" altLang="en-US" sz="2400"/>
              <a:t>나</a:t>
            </a:r>
            <a:endParaRPr lang="en-US" altLang="ko-KR" sz="2400"/>
          </a:p>
          <a:p>
            <a:pPr lvl="1"/>
            <a:r>
              <a:rPr lang="ko-KR" altLang="en-US" sz="2400"/>
              <a:t>다</a:t>
            </a:r>
            <a:endParaRPr lang="en-US" altLang="ko-KR" sz="2400"/>
          </a:p>
          <a:p>
            <a:pPr lvl="1"/>
            <a:r>
              <a:rPr lang="ko-KR" altLang="en-US" sz="2400"/>
              <a:t>라</a:t>
            </a:r>
          </a:p>
        </p:txBody>
      </p:sp>
    </p:spTree>
    <p:extLst>
      <p:ext uri="{BB962C8B-B14F-4D97-AF65-F5344CB8AC3E}">
        <p14:creationId xmlns:p14="http://schemas.microsoft.com/office/powerpoint/2010/main" val="13340008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실험 </a:t>
            </a:r>
            <a:r>
              <a:rPr lang="en-US" altLang="ko-KR" dirty="0"/>
              <a:t>Tips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12EDD05-B019-4E14-5B7C-F87B1340B2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4236" y="1630770"/>
            <a:ext cx="6655525" cy="4991644"/>
          </a:xfrm>
          <a:prstGeom prst="rect">
            <a:avLst/>
          </a:prstGeom>
        </p:spPr>
      </p:pic>
      <p:sp>
        <p:nvSpPr>
          <p:cNvPr id="14" name="내용 개체 틀 13">
            <a:extLst>
              <a:ext uri="{FF2B5EF4-FFF2-40B4-BE49-F238E27FC236}">
                <a16:creationId xmlns:a16="http://schemas.microsoft.com/office/drawing/2014/main" id="{95E44B63-D16E-6DB7-1991-9D0EA9971ED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ko-KR" dirty="0"/>
              <a:t>- </a:t>
            </a:r>
            <a:r>
              <a:rPr lang="ko-KR" altLang="en-US" dirty="0"/>
              <a:t>단자와 </a:t>
            </a:r>
            <a:r>
              <a:rPr lang="en-US" altLang="ko-KR" dirty="0"/>
              <a:t>ground </a:t>
            </a:r>
            <a:r>
              <a:rPr lang="ko-KR" altLang="en-US" dirty="0"/>
              <a:t>단자를 아래 그림처럼 </a:t>
            </a:r>
            <a:r>
              <a:rPr lang="ko-KR" altLang="en-US" dirty="0" err="1"/>
              <a:t>연결해야함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549690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실험 </a:t>
            </a:r>
            <a:r>
              <a:rPr lang="en-US" altLang="ko-KR" dirty="0"/>
              <a:t>Tips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199" y="1143000"/>
            <a:ext cx="8229600" cy="5244737"/>
          </a:xfrm>
        </p:spPr>
        <p:txBody>
          <a:bodyPr/>
          <a:lstStyle/>
          <a:p>
            <a:r>
              <a:rPr lang="ko-KR" altLang="en-US" sz="2800" dirty="0"/>
              <a:t>오실로스코프 사용시 주의사항</a:t>
            </a:r>
            <a:endParaRPr lang="en-US" altLang="ko-KR" sz="2800" dirty="0"/>
          </a:p>
          <a:p>
            <a:pPr lvl="1"/>
            <a:r>
              <a:rPr lang="ko-KR" altLang="en-US" sz="2400" dirty="0" err="1"/>
              <a:t>프로브를</a:t>
            </a:r>
            <a:r>
              <a:rPr lang="ko-KR" altLang="en-US" sz="2400" dirty="0"/>
              <a:t> 사용하기 전에 꼭 실험단자를 이용해서 </a:t>
            </a:r>
            <a:r>
              <a:rPr lang="en-US" altLang="ko-KR" sz="2400" dirty="0"/>
              <a:t>5V </a:t>
            </a:r>
            <a:r>
              <a:rPr lang="ko-KR" altLang="en-US" sz="2400" dirty="0"/>
              <a:t>사각파의 진폭과 파형이 잘 나오는지 확인하기</a:t>
            </a:r>
            <a:endParaRPr lang="en-US" altLang="ko-KR" sz="2400" dirty="0"/>
          </a:p>
          <a:p>
            <a:pPr lvl="2"/>
            <a:r>
              <a:rPr lang="ko-KR" altLang="en-US" sz="2200" dirty="0" err="1"/>
              <a:t>프로브와</a:t>
            </a:r>
            <a:r>
              <a:rPr lang="ko-KR" altLang="en-US" sz="2200" dirty="0"/>
              <a:t> 오실로스코프 </a:t>
            </a:r>
            <a:r>
              <a:rPr lang="ko-KR" altLang="en-US" sz="2200" dirty="0" err="1"/>
              <a:t>둘다</a:t>
            </a:r>
            <a:r>
              <a:rPr lang="ko-KR" altLang="en-US" sz="2200" dirty="0"/>
              <a:t> </a:t>
            </a:r>
            <a:r>
              <a:rPr lang="en-US" altLang="ko-KR" sz="2200" dirty="0"/>
              <a:t>x10</a:t>
            </a:r>
            <a:r>
              <a:rPr lang="ko-KR" altLang="en-US" sz="2200" dirty="0"/>
              <a:t>으로 설정하기</a:t>
            </a:r>
            <a:r>
              <a:rPr lang="en-US" altLang="ko-KR" sz="2200" dirty="0"/>
              <a:t>(</a:t>
            </a:r>
            <a:r>
              <a:rPr lang="ko-KR" altLang="en-US" sz="2200" dirty="0" err="1"/>
              <a:t>프로브에</a:t>
            </a:r>
            <a:r>
              <a:rPr lang="ko-KR" altLang="en-US" sz="2200" dirty="0"/>
              <a:t> </a:t>
            </a:r>
            <a:r>
              <a:rPr lang="en-US" altLang="ko-KR" sz="2200" dirty="0"/>
              <a:t>x10</a:t>
            </a:r>
            <a:r>
              <a:rPr lang="ko-KR" altLang="en-US" sz="2200" dirty="0"/>
              <a:t>이 없으면 </a:t>
            </a:r>
            <a:r>
              <a:rPr lang="ko-KR" altLang="en-US" sz="2200" dirty="0" err="1"/>
              <a:t>프로브와</a:t>
            </a:r>
            <a:r>
              <a:rPr lang="ko-KR" altLang="en-US" sz="2200" dirty="0"/>
              <a:t> 오실로스코프의 </a:t>
            </a:r>
            <a:r>
              <a:rPr lang="en-US" altLang="ko-KR" sz="2200" dirty="0" err="1"/>
              <a:t>xN</a:t>
            </a:r>
            <a:r>
              <a:rPr lang="ko-KR" altLang="en-US" sz="2200" dirty="0"/>
              <a:t>을 동일하게 설정하기</a:t>
            </a:r>
            <a:r>
              <a:rPr lang="en-US" altLang="ko-KR" sz="2200" dirty="0"/>
              <a:t>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C394C2D-6377-2E4A-CFA5-AEDAA6008E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571" y="3567565"/>
            <a:ext cx="4016829" cy="3012622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A0C4056A-4B77-D591-BF04-9170B0BBFFC0}"/>
              </a:ext>
            </a:extLst>
          </p:cNvPr>
          <p:cNvSpPr/>
          <p:nvPr/>
        </p:nvSpPr>
        <p:spPr>
          <a:xfrm>
            <a:off x="2730137" y="5525589"/>
            <a:ext cx="241663" cy="241662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E4AEAA85-9C1A-1A7F-B629-738D4FF041BE}"/>
              </a:ext>
            </a:extLst>
          </p:cNvPr>
          <p:cNvCxnSpPr/>
          <p:nvPr/>
        </p:nvCxnSpPr>
        <p:spPr>
          <a:xfrm>
            <a:off x="3056709" y="5656217"/>
            <a:ext cx="2592977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34B43A3-D235-8BF1-6791-58614289C8AC}"/>
              </a:ext>
            </a:extLst>
          </p:cNvPr>
          <p:cNvSpPr txBox="1"/>
          <p:nvPr/>
        </p:nvSpPr>
        <p:spPr>
          <a:xfrm>
            <a:off x="5649686" y="5194552"/>
            <a:ext cx="34420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 버튼을 누르면 오실로스코프의 </a:t>
            </a:r>
            <a:r>
              <a:rPr lang="en-US" altLang="ko-KR" dirty="0" err="1"/>
              <a:t>xN</a:t>
            </a:r>
            <a:r>
              <a:rPr lang="ko-KR" altLang="en-US" dirty="0"/>
              <a:t>을 조절할 수 있는 메뉴가 나옴</a:t>
            </a:r>
          </a:p>
        </p:txBody>
      </p:sp>
    </p:spTree>
    <p:extLst>
      <p:ext uri="{BB962C8B-B14F-4D97-AF65-F5344CB8AC3E}">
        <p14:creationId xmlns:p14="http://schemas.microsoft.com/office/powerpoint/2010/main" val="38912283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실험 </a:t>
            </a:r>
            <a:r>
              <a:rPr lang="en-US" altLang="ko-KR" dirty="0"/>
              <a:t>Tips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199" y="1143000"/>
            <a:ext cx="8229600" cy="5244737"/>
          </a:xfrm>
        </p:spPr>
        <p:txBody>
          <a:bodyPr/>
          <a:lstStyle/>
          <a:p>
            <a:r>
              <a:rPr lang="en-US" altLang="ko-KR" sz="2800" dirty="0" err="1"/>
              <a:t>Funcion</a:t>
            </a:r>
            <a:r>
              <a:rPr lang="en-US" altLang="ko-KR" sz="2800" dirty="0"/>
              <a:t> generator </a:t>
            </a:r>
            <a:r>
              <a:rPr lang="ko-KR" altLang="en-US" sz="2800" dirty="0" err="1"/>
              <a:t>프로브</a:t>
            </a:r>
            <a:r>
              <a:rPr lang="ko-KR" altLang="en-US" sz="2800" dirty="0"/>
              <a:t> 플러스</a:t>
            </a:r>
            <a:r>
              <a:rPr lang="en-US" altLang="ko-KR" sz="2800" dirty="0"/>
              <a:t>, </a:t>
            </a:r>
            <a:r>
              <a:rPr lang="ko-KR" altLang="en-US" sz="2800" dirty="0"/>
              <a:t>마이너스 잘 구분하기</a:t>
            </a:r>
            <a:endParaRPr lang="en-US" altLang="ko-KR" sz="2800" dirty="0"/>
          </a:p>
          <a:p>
            <a:pPr lvl="1"/>
            <a:r>
              <a:rPr lang="ko-KR" altLang="en-US" sz="2400" dirty="0"/>
              <a:t>두개 선의 길이가 같을 경우 </a:t>
            </a:r>
            <a:r>
              <a:rPr lang="en-US" altLang="ko-KR" sz="2400" dirty="0"/>
              <a:t>: </a:t>
            </a:r>
            <a:r>
              <a:rPr lang="ko-KR" altLang="en-US" sz="2400" dirty="0"/>
              <a:t>빨간색이 플러스</a:t>
            </a:r>
            <a:r>
              <a:rPr lang="en-US" altLang="ko-KR" sz="2400" dirty="0"/>
              <a:t>, </a:t>
            </a:r>
            <a:r>
              <a:rPr lang="ko-KR" altLang="en-US" sz="2400" dirty="0"/>
              <a:t>검은색이 마이너스</a:t>
            </a:r>
            <a:endParaRPr lang="en-US" altLang="ko-KR" sz="2400" dirty="0"/>
          </a:p>
          <a:p>
            <a:pPr lvl="1"/>
            <a:r>
              <a:rPr lang="ko-KR" altLang="en-US" sz="2400" dirty="0"/>
              <a:t>두개 선의 길이가 다를 경우 </a:t>
            </a:r>
            <a:r>
              <a:rPr lang="en-US" altLang="ko-KR" sz="2400" dirty="0"/>
              <a:t>: </a:t>
            </a:r>
            <a:r>
              <a:rPr lang="ko-KR" altLang="en-US" sz="2400" dirty="0"/>
              <a:t>색깔에 관련없이 </a:t>
            </a:r>
            <a:r>
              <a:rPr lang="ko-KR" altLang="en-US" sz="2400" dirty="0" err="1"/>
              <a:t>긴쪽이</a:t>
            </a:r>
            <a:r>
              <a:rPr lang="ko-KR" altLang="en-US" sz="2400" dirty="0"/>
              <a:t> 플러스</a:t>
            </a:r>
            <a:r>
              <a:rPr lang="en-US" altLang="ko-KR" sz="2400" dirty="0"/>
              <a:t>, </a:t>
            </a:r>
            <a:r>
              <a:rPr lang="ko-KR" altLang="en-US" sz="2400" dirty="0"/>
              <a:t>짧은 쪽이 마이너스</a:t>
            </a:r>
            <a:endParaRPr lang="en-US" altLang="ko-KR" sz="2400" dirty="0"/>
          </a:p>
          <a:p>
            <a:pPr lvl="1"/>
            <a:endParaRPr lang="en-US" altLang="ko-KR" sz="2400" dirty="0"/>
          </a:p>
          <a:p>
            <a:r>
              <a:rPr lang="en-US" altLang="ko-KR" sz="2800" dirty="0"/>
              <a:t>Offset</a:t>
            </a:r>
            <a:r>
              <a:rPr lang="ko-KR" altLang="en-US" sz="2800" dirty="0"/>
              <a:t>을 </a:t>
            </a:r>
            <a:r>
              <a:rPr lang="en-US" altLang="ko-KR" sz="2800" dirty="0" err="1"/>
              <a:t>Vpp</a:t>
            </a:r>
            <a:r>
              <a:rPr lang="ko-KR" altLang="en-US" sz="2800" dirty="0"/>
              <a:t>의 절반 크기로 설정해서 파형이 </a:t>
            </a:r>
            <a:r>
              <a:rPr lang="en-US" altLang="ko-KR" sz="2800" dirty="0"/>
              <a:t>0V</a:t>
            </a:r>
            <a:r>
              <a:rPr lang="ko-KR" altLang="en-US" sz="2800" dirty="0"/>
              <a:t>부터 올라가도록 하기</a:t>
            </a:r>
            <a:endParaRPr lang="en-US" altLang="ko-KR" sz="2800" dirty="0"/>
          </a:p>
        </p:txBody>
      </p:sp>
    </p:spTree>
    <p:extLst>
      <p:ext uri="{BB962C8B-B14F-4D97-AF65-F5344CB8AC3E}">
        <p14:creationId xmlns:p14="http://schemas.microsoft.com/office/powerpoint/2010/main" val="20497027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실험 </a:t>
            </a:r>
            <a:r>
              <a:rPr lang="en-US" altLang="ko-KR" dirty="0"/>
              <a:t>Tips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199" y="1143000"/>
            <a:ext cx="8229600" cy="5512526"/>
          </a:xfrm>
        </p:spPr>
        <p:txBody>
          <a:bodyPr/>
          <a:lstStyle/>
          <a:p>
            <a:r>
              <a:rPr lang="en-US" altLang="ko-KR" sz="2800" dirty="0"/>
              <a:t>Function generator High-Z </a:t>
            </a:r>
            <a:r>
              <a:rPr lang="ko-KR" altLang="en-US" sz="2800" dirty="0"/>
              <a:t>설정 해야함</a:t>
            </a:r>
            <a:r>
              <a:rPr lang="en-US" altLang="ko-KR" sz="2800" dirty="0"/>
              <a:t>.</a:t>
            </a:r>
          </a:p>
          <a:p>
            <a:pPr lvl="1"/>
            <a:r>
              <a:rPr lang="en-US" altLang="ko-KR" sz="2400" dirty="0"/>
              <a:t>High-Z</a:t>
            </a:r>
            <a:r>
              <a:rPr lang="ko-KR" altLang="en-US" sz="2400" dirty="0"/>
              <a:t>를 설정하지 않으면 실제로는 </a:t>
            </a:r>
            <a:r>
              <a:rPr lang="en-US" altLang="ko-KR" sz="2400" dirty="0"/>
              <a:t>function generator</a:t>
            </a:r>
            <a:r>
              <a:rPr lang="ko-KR" altLang="en-US" sz="2400" dirty="0"/>
              <a:t>에서 설정한 전압의 </a:t>
            </a:r>
            <a:r>
              <a:rPr lang="en-US" altLang="ko-KR" sz="2400" dirty="0"/>
              <a:t>2</a:t>
            </a:r>
            <a:r>
              <a:rPr lang="ko-KR" altLang="en-US" sz="2400" dirty="0"/>
              <a:t>배의 크기가 출력됨</a:t>
            </a:r>
            <a:r>
              <a:rPr lang="en-US" altLang="ko-KR" sz="2400" dirty="0"/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FFF32C0-04E6-1D60-DFE4-89B495C281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1460" y="2446403"/>
            <a:ext cx="5511712" cy="4133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8964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실험 전 공지사항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199" y="1583871"/>
            <a:ext cx="8229600" cy="4546658"/>
          </a:xfrm>
        </p:spPr>
        <p:txBody>
          <a:bodyPr/>
          <a:lstStyle/>
          <a:p>
            <a:r>
              <a:rPr lang="ko-KR" altLang="en-US" sz="2800">
                <a:ea typeface="맑은 고딕"/>
              </a:rPr>
              <a:t>출석체크</a:t>
            </a:r>
            <a:endParaRPr lang="en-US" altLang="ko-KR" sz="2800">
              <a:ea typeface="맑은 고딕"/>
            </a:endParaRPr>
          </a:p>
          <a:p>
            <a:endParaRPr lang="en-US" altLang="ko-KR" sz="2800"/>
          </a:p>
          <a:p>
            <a:r>
              <a:rPr lang="en-US" altLang="ko-KR" sz="2800"/>
              <a:t>ETS </a:t>
            </a:r>
            <a:r>
              <a:rPr lang="ko-KR" altLang="en-US" sz="2800"/>
              <a:t>수령</a:t>
            </a:r>
            <a:endParaRPr lang="en-US" altLang="ko-KR" sz="2800"/>
          </a:p>
          <a:p>
            <a:endParaRPr lang="en-US" altLang="ko-KR" sz="2800"/>
          </a:p>
          <a:p>
            <a:r>
              <a:rPr lang="ko-KR" altLang="en-US" sz="2800">
                <a:ea typeface="맑은 고딕"/>
              </a:rPr>
              <a:t>좌석 배치 확인</a:t>
            </a:r>
            <a:endParaRPr lang="en-US" altLang="ko-KR" sz="2800">
              <a:ea typeface="맑은 고딕"/>
            </a:endParaRPr>
          </a:p>
          <a:p>
            <a:pPr lvl="1" indent="-325120"/>
            <a:r>
              <a:rPr lang="ko-KR" altLang="en-US">
                <a:ea typeface="맑은 고딕"/>
              </a:rPr>
              <a:t>실험 장비 이상 있는 인원 확인 후 재배치</a:t>
            </a:r>
            <a:endParaRPr lang="en-US" altLang="ko-KR">
              <a:ea typeface="맑은 고딕"/>
            </a:endParaRPr>
          </a:p>
          <a:p>
            <a:pPr lvl="1" indent="-325120">
              <a:buClr>
                <a:srgbClr val="3B812F"/>
              </a:buClr>
            </a:pPr>
            <a:r>
              <a:rPr lang="ko-KR" altLang="en-US">
                <a:ea typeface="맑은 고딕"/>
              </a:rPr>
              <a:t>공지된 엑셀파일 참조</a:t>
            </a:r>
          </a:p>
          <a:p>
            <a:endParaRPr lang="en-US" altLang="ko-KR" sz="2800"/>
          </a:p>
          <a:p>
            <a:endParaRPr lang="ko-KR" altLang="en-US" sz="2800"/>
          </a:p>
        </p:txBody>
      </p:sp>
    </p:spTree>
    <p:extLst>
      <p:ext uri="{BB962C8B-B14F-4D97-AF65-F5344CB8AC3E}">
        <p14:creationId xmlns:p14="http://schemas.microsoft.com/office/powerpoint/2010/main" val="31997942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실험 </a:t>
            </a:r>
            <a:r>
              <a:rPr lang="en-US" altLang="ko-KR" dirty="0"/>
              <a:t>Tips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199" y="1143000"/>
            <a:ext cx="8476585" cy="5437187"/>
          </a:xfrm>
        </p:spPr>
        <p:txBody>
          <a:bodyPr/>
          <a:lstStyle/>
          <a:p>
            <a:r>
              <a:rPr lang="ko-KR" altLang="en-US" sz="2800" dirty="0"/>
              <a:t>결과파형 </a:t>
            </a:r>
            <a:r>
              <a:rPr lang="en-US" altLang="ko-KR" sz="2800" dirty="0"/>
              <a:t>(</a:t>
            </a:r>
            <a:r>
              <a:rPr lang="ko-KR" altLang="en-US" sz="2800" dirty="0"/>
              <a:t>그림 참조</a:t>
            </a:r>
            <a:r>
              <a:rPr lang="en-US" altLang="ko-KR" sz="2800" dirty="0"/>
              <a:t>)</a:t>
            </a:r>
          </a:p>
          <a:p>
            <a:r>
              <a:rPr lang="ko-KR" altLang="en-US" sz="2800" dirty="0"/>
              <a:t>지연시간 측정법</a:t>
            </a:r>
            <a:endParaRPr lang="en-US" altLang="ko-KR" sz="2800" dirty="0"/>
          </a:p>
          <a:p>
            <a:pPr lvl="1"/>
            <a:r>
              <a:rPr lang="en-US" altLang="ko-KR" sz="2400" dirty="0"/>
              <a:t>Measure </a:t>
            </a:r>
            <a:r>
              <a:rPr lang="ko-KR" altLang="en-US" sz="2400" dirty="0"/>
              <a:t>누르기 </a:t>
            </a:r>
            <a:r>
              <a:rPr lang="en-US" altLang="ko-KR" sz="2400" dirty="0">
                <a:sym typeface="Wingdings" panose="05000000000000000000" pitchFamily="2" charset="2"/>
              </a:rPr>
              <a:t> </a:t>
            </a:r>
            <a:r>
              <a:rPr lang="ko-KR" altLang="en-US" sz="2400" dirty="0">
                <a:sym typeface="Wingdings" panose="05000000000000000000" pitchFamily="2" charset="2"/>
              </a:rPr>
              <a:t>지연버튼 누르기 </a:t>
            </a:r>
            <a:r>
              <a:rPr lang="en-US" altLang="ko-KR" sz="2400" dirty="0">
                <a:sym typeface="Wingdings" panose="05000000000000000000" pitchFamily="2" charset="2"/>
              </a:rPr>
              <a:t> </a:t>
            </a:r>
            <a:r>
              <a:rPr lang="ko-KR" altLang="en-US" sz="2400" dirty="0">
                <a:sym typeface="Wingdings" panose="05000000000000000000" pitchFamily="2" charset="2"/>
              </a:rPr>
              <a:t>시작</a:t>
            </a:r>
            <a:r>
              <a:rPr lang="en-US" altLang="ko-KR" sz="2400" dirty="0">
                <a:sym typeface="Wingdings" panose="05000000000000000000" pitchFamily="2" charset="2"/>
              </a:rPr>
              <a:t>/</a:t>
            </a:r>
            <a:r>
              <a:rPr lang="ko-KR" altLang="en-US" sz="2400" dirty="0">
                <a:sym typeface="Wingdings" panose="05000000000000000000" pitchFamily="2" charset="2"/>
              </a:rPr>
              <a:t>끝 </a:t>
            </a:r>
            <a:r>
              <a:rPr lang="en-US" altLang="ko-KR" sz="2400" dirty="0">
                <a:sym typeface="Wingdings" panose="05000000000000000000" pitchFamily="2" charset="2"/>
              </a:rPr>
              <a:t>channel </a:t>
            </a:r>
            <a:r>
              <a:rPr lang="ko-KR" altLang="en-US" sz="2400" dirty="0">
                <a:sym typeface="Wingdings" panose="05000000000000000000" pitchFamily="2" charset="2"/>
              </a:rPr>
              <a:t>설정 </a:t>
            </a:r>
            <a:r>
              <a:rPr lang="en-US" altLang="ko-KR" sz="2400" dirty="0">
                <a:sym typeface="Wingdings" panose="05000000000000000000" pitchFamily="2" charset="2"/>
              </a:rPr>
              <a:t>+ rising/falling edge </a:t>
            </a:r>
            <a:r>
              <a:rPr lang="ko-KR" altLang="en-US" sz="2400" dirty="0">
                <a:sym typeface="Wingdings" panose="05000000000000000000" pitchFamily="2" charset="2"/>
              </a:rPr>
              <a:t>설정</a:t>
            </a:r>
            <a:endParaRPr lang="en-US" altLang="ko-KR" sz="2400" dirty="0">
              <a:sym typeface="Wingdings" panose="05000000000000000000" pitchFamily="2" charset="2"/>
            </a:endParaRPr>
          </a:p>
          <a:p>
            <a:pPr lvl="1"/>
            <a:r>
              <a:rPr lang="ko-KR" altLang="en-US" sz="2400" dirty="0">
                <a:sym typeface="Wingdings" panose="05000000000000000000" pitchFamily="2" charset="2"/>
              </a:rPr>
              <a:t>지연시간이 음수로 나올 경우 </a:t>
            </a:r>
            <a:r>
              <a:rPr lang="en-US" altLang="ko-KR" sz="2400" dirty="0">
                <a:sym typeface="Wingdings" panose="05000000000000000000" pitchFamily="2" charset="2"/>
              </a:rPr>
              <a:t>horizontal knob</a:t>
            </a:r>
            <a:r>
              <a:rPr lang="ko-KR" altLang="en-US" sz="2400" dirty="0">
                <a:sym typeface="Wingdings" panose="05000000000000000000" pitchFamily="2" charset="2"/>
              </a:rPr>
              <a:t>을 돌려서 파형을 적절히 수평이동 시킬 것</a:t>
            </a:r>
            <a:endParaRPr lang="en-US" altLang="ko-KR" sz="2400" dirty="0">
              <a:sym typeface="Wingdings" panose="05000000000000000000" pitchFamily="2" charset="2"/>
            </a:endParaRPr>
          </a:p>
          <a:p>
            <a:pPr lvl="1"/>
            <a:endParaRPr lang="en-US" altLang="ko-KR" sz="2400" dirty="0"/>
          </a:p>
          <a:p>
            <a:endParaRPr lang="en-US" altLang="ko-KR" sz="2800" dirty="0"/>
          </a:p>
        </p:txBody>
      </p:sp>
      <p:pic>
        <p:nvPicPr>
          <p:cNvPr id="6" name="내용 개체 틀 4">
            <a:extLst>
              <a:ext uri="{FF2B5EF4-FFF2-40B4-BE49-F238E27FC236}">
                <a16:creationId xmlns:a16="http://schemas.microsoft.com/office/drawing/2014/main" id="{23D3EECC-F6BF-A595-152E-039CB28812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07871" y="3929332"/>
            <a:ext cx="3656391" cy="27422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0CF8CC5-3DDA-F0CD-3375-FD35ADB2E7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1992" y="3929335"/>
            <a:ext cx="3656389" cy="2742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4900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실험 전 공지사항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199" y="1575707"/>
            <a:ext cx="8229600" cy="4554824"/>
          </a:xfrm>
        </p:spPr>
        <p:txBody>
          <a:bodyPr/>
          <a:lstStyle/>
          <a:p>
            <a:r>
              <a:rPr lang="en-US" altLang="ko-KR" sz="2800"/>
              <a:t>ETL </a:t>
            </a:r>
            <a:r>
              <a:rPr lang="ko-KR" altLang="en-US" sz="2800"/>
              <a:t>전체 공지 수시 확인</a:t>
            </a:r>
            <a:endParaRPr lang="en-US" altLang="ko-KR" sz="2800"/>
          </a:p>
          <a:p>
            <a:pPr lvl="1"/>
            <a:r>
              <a:rPr lang="ko-KR" altLang="en-US" sz="2800"/>
              <a:t>공지</a:t>
            </a:r>
            <a:r>
              <a:rPr lang="en-US" altLang="ko-KR" sz="2800"/>
              <a:t> </a:t>
            </a:r>
            <a:r>
              <a:rPr lang="ko-KR" altLang="en-US" sz="2800"/>
              <a:t>미확인 시 불이익은 </a:t>
            </a:r>
            <a:r>
              <a:rPr lang="ko-KR" altLang="en-US" sz="2800">
                <a:solidFill>
                  <a:srgbClr val="FF0000"/>
                </a:solidFill>
              </a:rPr>
              <a:t>본인 책임</a:t>
            </a:r>
            <a:endParaRPr lang="en-US" altLang="ko-KR" sz="2800">
              <a:solidFill>
                <a:srgbClr val="FF0000"/>
              </a:solidFill>
            </a:endParaRPr>
          </a:p>
          <a:p>
            <a:pPr lvl="1"/>
            <a:endParaRPr lang="en-US" altLang="ko-KR" sz="2800"/>
          </a:p>
          <a:p>
            <a:r>
              <a:rPr lang="ko-KR" altLang="en-US" sz="2800"/>
              <a:t>개인 정보 입력</a:t>
            </a:r>
            <a:endParaRPr lang="en-US" altLang="ko-KR" sz="2800"/>
          </a:p>
          <a:p>
            <a:pPr lvl="1"/>
            <a:r>
              <a:rPr lang="ko-KR" altLang="en-US" sz="2800" err="1">
                <a:solidFill>
                  <a:srgbClr val="FF0000"/>
                </a:solidFill>
              </a:rPr>
              <a:t>이메일</a:t>
            </a:r>
            <a:r>
              <a:rPr lang="en-US" altLang="ko-KR" sz="2800">
                <a:solidFill>
                  <a:srgbClr val="FF0000"/>
                </a:solidFill>
              </a:rPr>
              <a:t>, </a:t>
            </a:r>
            <a:r>
              <a:rPr lang="ko-KR" altLang="en-US" sz="2800">
                <a:solidFill>
                  <a:srgbClr val="FF0000"/>
                </a:solidFill>
              </a:rPr>
              <a:t>휴대전화번호</a:t>
            </a:r>
            <a:endParaRPr lang="en-US" altLang="ko-KR" sz="2800">
              <a:solidFill>
                <a:srgbClr val="FF0000"/>
              </a:solidFill>
            </a:endParaRPr>
          </a:p>
          <a:p>
            <a:pPr lvl="1"/>
            <a:r>
              <a:rPr lang="en-US" altLang="ko-KR" sz="2800"/>
              <a:t>ETL-</a:t>
            </a:r>
            <a:r>
              <a:rPr lang="ko-KR" altLang="en-US" sz="2800"/>
              <a:t>개인정보수정</a:t>
            </a:r>
            <a:endParaRPr lang="en-US" altLang="ko-KR" sz="2800"/>
          </a:p>
          <a:p>
            <a:endParaRPr lang="ko-KR" altLang="en-US" sz="2800"/>
          </a:p>
        </p:txBody>
      </p:sp>
    </p:spTree>
    <p:extLst>
      <p:ext uri="{BB962C8B-B14F-4D97-AF65-F5344CB8AC3E}">
        <p14:creationId xmlns:p14="http://schemas.microsoft.com/office/powerpoint/2010/main" val="37663161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000"/>
              <a:t>실험 목표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962150"/>
            <a:ext cx="8229600" cy="3493296"/>
          </a:xfrm>
        </p:spPr>
        <p:txBody>
          <a:bodyPr/>
          <a:lstStyle/>
          <a:p>
            <a:endParaRPr lang="en-US" altLang="ko-KR" sz="2700"/>
          </a:p>
          <a:p>
            <a:r>
              <a:rPr lang="en-US" altLang="ko-KR" sz="2700"/>
              <a:t>NAND gate</a:t>
            </a:r>
            <a:r>
              <a:rPr lang="ko-KR" altLang="en-US" sz="2700"/>
              <a:t>로 </a:t>
            </a:r>
            <a:r>
              <a:rPr lang="en-US" altLang="ko-KR" sz="2700"/>
              <a:t>XOR gate </a:t>
            </a:r>
            <a:r>
              <a:rPr lang="ko-KR" altLang="en-US" sz="2700"/>
              <a:t>구성</a:t>
            </a:r>
            <a:endParaRPr lang="en-US" altLang="ko-KR" sz="2700"/>
          </a:p>
          <a:p>
            <a:endParaRPr lang="en-US" altLang="ko-KR" sz="2700"/>
          </a:p>
          <a:p>
            <a:r>
              <a:rPr lang="en-US" altLang="ko-KR" sz="2700"/>
              <a:t>NAND gate</a:t>
            </a:r>
            <a:r>
              <a:rPr lang="ko-KR" altLang="en-US" sz="2700"/>
              <a:t>로 된 </a:t>
            </a:r>
            <a:r>
              <a:rPr lang="en-US" altLang="ko-KR" sz="2700"/>
              <a:t>XOR</a:t>
            </a:r>
            <a:r>
              <a:rPr lang="ko-KR" altLang="en-US" sz="2700"/>
              <a:t>과 </a:t>
            </a:r>
            <a:r>
              <a:rPr lang="en-US" altLang="ko-KR" sz="2700"/>
              <a:t>XOR </a:t>
            </a:r>
            <a:r>
              <a:rPr lang="ko-KR" altLang="en-US" sz="2700"/>
              <a:t>소자의 지연시간 측정</a:t>
            </a:r>
          </a:p>
        </p:txBody>
      </p:sp>
    </p:spTree>
    <p:extLst>
      <p:ext uri="{BB962C8B-B14F-4D97-AF65-F5344CB8AC3E}">
        <p14:creationId xmlns:p14="http://schemas.microsoft.com/office/powerpoint/2010/main" val="1113361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프로브 보정 </a:t>
            </a:r>
            <a:r>
              <a:rPr lang="en-US" altLang="ko-KR"/>
              <a:t>(1)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lnSpc>
                <a:spcPct val="130000"/>
              </a:lnSpc>
            </a:pPr>
            <a:r>
              <a:rPr lang="en-US" altLang="ko-KR"/>
              <a:t>Probe Comp</a:t>
            </a:r>
            <a:r>
              <a:rPr lang="ko-KR" altLang="en-US"/>
              <a:t>에 연결</a:t>
            </a:r>
            <a:endParaRPr lang="en-US" altLang="ko-KR"/>
          </a:p>
          <a:p>
            <a:pPr>
              <a:lnSpc>
                <a:spcPct val="130000"/>
              </a:lnSpc>
            </a:pPr>
            <a:endParaRPr lang="en-US" altLang="ko-KR"/>
          </a:p>
          <a:p>
            <a:pPr>
              <a:lnSpc>
                <a:spcPct val="130000"/>
              </a:lnSpc>
            </a:pPr>
            <a:endParaRPr lang="en-US" altLang="ko-KR"/>
          </a:p>
          <a:p>
            <a:pPr lvl="1">
              <a:lnSpc>
                <a:spcPct val="130000"/>
              </a:lnSpc>
            </a:pPr>
            <a:endParaRPr lang="en-US" altLang="ko-KR"/>
          </a:p>
          <a:p>
            <a:pPr>
              <a:lnSpc>
                <a:spcPct val="130000"/>
              </a:lnSpc>
            </a:pPr>
            <a:endParaRPr lang="en-US" altLang="ko-KR"/>
          </a:p>
          <a:p>
            <a:pPr>
              <a:lnSpc>
                <a:spcPct val="130000"/>
              </a:lnSpc>
            </a:pPr>
            <a:endParaRPr lang="en-US" altLang="ko-KR"/>
          </a:p>
          <a:p>
            <a:pPr lvl="1">
              <a:lnSpc>
                <a:spcPct val="130000"/>
              </a:lnSpc>
            </a:pPr>
            <a:r>
              <a:rPr lang="en-US" altLang="ko-KR"/>
              <a:t>1) Ch1, Ch2 </a:t>
            </a:r>
            <a:r>
              <a:rPr lang="ko-KR" altLang="en-US"/>
              <a:t>프로브 꽂는 곳 바로 오른쪽에 </a:t>
            </a:r>
            <a:r>
              <a:rPr lang="en-US" altLang="ko-KR"/>
              <a:t>0V-5V square wave</a:t>
            </a:r>
            <a:r>
              <a:rPr lang="ko-KR" altLang="en-US"/>
              <a:t>가 나오는 곳이 있음 </a:t>
            </a:r>
            <a:r>
              <a:rPr lang="en-US" altLang="ko-KR"/>
              <a:t>(Probe Comp</a:t>
            </a:r>
            <a:r>
              <a:rPr lang="ko-KR" altLang="en-US"/>
              <a:t>라고 적혀있음</a:t>
            </a:r>
            <a:r>
              <a:rPr lang="en-US" altLang="ko-KR"/>
              <a:t>)</a:t>
            </a:r>
          </a:p>
          <a:p>
            <a:pPr lvl="1">
              <a:lnSpc>
                <a:spcPct val="130000"/>
              </a:lnSpc>
            </a:pPr>
            <a:r>
              <a:rPr lang="en-US" altLang="ko-KR"/>
              <a:t>2) </a:t>
            </a:r>
            <a:r>
              <a:rPr lang="ko-KR" altLang="en-US"/>
              <a:t>프로브를 왼쪽 사진과 같이 연결</a:t>
            </a:r>
            <a:endParaRPr lang="en-US" altLang="ko-KR"/>
          </a:p>
          <a:p>
            <a:pPr lvl="1">
              <a:lnSpc>
                <a:spcPct val="130000"/>
              </a:lnSpc>
            </a:pPr>
            <a:r>
              <a:rPr lang="en-US" altLang="ko-KR"/>
              <a:t>3) Ch1 </a:t>
            </a:r>
            <a:r>
              <a:rPr lang="ko-KR" altLang="en-US"/>
              <a:t>버튼을 누르고 </a:t>
            </a:r>
            <a:r>
              <a:rPr lang="en-US" altLang="ko-KR"/>
              <a:t>AutoSet </a:t>
            </a:r>
            <a:r>
              <a:rPr lang="ko-KR" altLang="en-US"/>
              <a:t>버튼을 누름</a:t>
            </a:r>
            <a:endParaRPr lang="en-US" altLang="ko-KR"/>
          </a:p>
          <a:p>
            <a:pPr lvl="1">
              <a:lnSpc>
                <a:spcPct val="130000"/>
              </a:lnSpc>
            </a:pPr>
            <a:r>
              <a:rPr lang="en-US" altLang="ko-KR"/>
              <a:t>4) 5V</a:t>
            </a:r>
            <a:r>
              <a:rPr lang="ko-KR" altLang="en-US"/>
              <a:t>의 진폭을 갖는 </a:t>
            </a:r>
            <a:r>
              <a:rPr lang="en-US" altLang="ko-KR"/>
              <a:t>square wave</a:t>
            </a:r>
            <a:r>
              <a:rPr lang="ko-KR" altLang="en-US"/>
              <a:t>가 보여야 함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246" y="1704980"/>
            <a:ext cx="3467093" cy="260032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76802" y="1704980"/>
            <a:ext cx="3467093" cy="260032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5212080" y="2468880"/>
            <a:ext cx="2781300" cy="6477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3120388" y="2357440"/>
            <a:ext cx="552452" cy="85058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51297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프로브 보정 </a:t>
            </a:r>
            <a:r>
              <a:rPr lang="en-US" altLang="ko-KR"/>
              <a:t>(2)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lnSpc>
                <a:spcPct val="130000"/>
              </a:lnSpc>
            </a:pPr>
            <a:r>
              <a:rPr lang="ko-KR" altLang="en-US"/>
              <a:t>프로브 보정</a:t>
            </a:r>
            <a:endParaRPr lang="en-US" altLang="ko-KR"/>
          </a:p>
          <a:p>
            <a:pPr lvl="1">
              <a:lnSpc>
                <a:spcPct val="130000"/>
              </a:lnSpc>
            </a:pPr>
            <a:endParaRPr lang="en-US" altLang="ko-KR"/>
          </a:p>
          <a:p>
            <a:pPr lvl="1">
              <a:lnSpc>
                <a:spcPct val="130000"/>
              </a:lnSpc>
            </a:pPr>
            <a:endParaRPr lang="en-US" altLang="ko-KR"/>
          </a:p>
          <a:p>
            <a:pPr lvl="1">
              <a:lnSpc>
                <a:spcPct val="130000"/>
              </a:lnSpc>
            </a:pPr>
            <a:endParaRPr lang="en-US" altLang="ko-KR"/>
          </a:p>
          <a:p>
            <a:pPr lvl="1">
              <a:lnSpc>
                <a:spcPct val="130000"/>
              </a:lnSpc>
            </a:pPr>
            <a:endParaRPr lang="en-US" altLang="ko-KR"/>
          </a:p>
          <a:p>
            <a:pPr lvl="1">
              <a:lnSpc>
                <a:spcPct val="130000"/>
              </a:lnSpc>
            </a:pPr>
            <a:endParaRPr lang="en-US" altLang="ko-KR"/>
          </a:p>
          <a:p>
            <a:pPr>
              <a:lnSpc>
                <a:spcPct val="130000"/>
              </a:lnSpc>
            </a:pPr>
            <a:endParaRPr lang="en-US" altLang="ko-KR"/>
          </a:p>
          <a:p>
            <a:pPr>
              <a:lnSpc>
                <a:spcPct val="130000"/>
              </a:lnSpc>
            </a:pPr>
            <a:endParaRPr lang="en-US" altLang="ko-KR"/>
          </a:p>
          <a:p>
            <a:pPr lvl="1">
              <a:lnSpc>
                <a:spcPct val="130000"/>
              </a:lnSpc>
            </a:pPr>
            <a:r>
              <a:rPr lang="en-US" altLang="ko-KR"/>
              <a:t>Square wave</a:t>
            </a:r>
            <a:r>
              <a:rPr lang="ko-KR" altLang="en-US"/>
              <a:t>가 반듯하지 않다면</a:t>
            </a:r>
            <a:r>
              <a:rPr lang="en-US" altLang="ko-KR"/>
              <a:t>, </a:t>
            </a:r>
            <a:r>
              <a:rPr lang="ko-KR" altLang="en-US"/>
              <a:t>드라이버를 이용해 프로브의 나사 부분을 돌려서 맞추도록 함</a:t>
            </a:r>
            <a:endParaRPr lang="en-US" altLang="ko-KR"/>
          </a:p>
          <a:p>
            <a:pPr lvl="1">
              <a:lnSpc>
                <a:spcPct val="130000"/>
              </a:lnSpc>
            </a:pPr>
            <a:r>
              <a:rPr lang="ko-KR" altLang="en-US"/>
              <a:t>프로브가 </a:t>
            </a:r>
            <a:r>
              <a:rPr lang="en-US" altLang="ko-KR"/>
              <a:t>1x, 10x </a:t>
            </a:r>
            <a:r>
              <a:rPr lang="ko-KR" altLang="en-US"/>
              <a:t>조절이 되는 경우 </a:t>
            </a:r>
            <a:r>
              <a:rPr lang="en-US" altLang="ko-KR"/>
              <a:t>10x</a:t>
            </a:r>
            <a:r>
              <a:rPr lang="ko-KR" altLang="en-US"/>
              <a:t>로 설정</a:t>
            </a:r>
          </a:p>
          <a:p>
            <a:pPr lvl="1">
              <a:lnSpc>
                <a:spcPct val="130000"/>
              </a:lnSpc>
            </a:pPr>
            <a:endParaRPr lang="en-US" altLang="ko-KR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6226" y="1702175"/>
            <a:ext cx="2109188" cy="158189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6225" y="3284065"/>
            <a:ext cx="2109188" cy="1581891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19345" y="1702175"/>
            <a:ext cx="4218375" cy="3163781"/>
          </a:xfrm>
          <a:prstGeom prst="rect">
            <a:avLst/>
          </a:prstGeom>
        </p:spPr>
      </p:pic>
      <p:sp>
        <p:nvSpPr>
          <p:cNvPr id="11" name="오른쪽 화살표 10"/>
          <p:cNvSpPr/>
          <p:nvPr/>
        </p:nvSpPr>
        <p:spPr>
          <a:xfrm>
            <a:off x="3432931" y="2932670"/>
            <a:ext cx="520681" cy="1046206"/>
          </a:xfrm>
          <a:prstGeom prst="rightArrow">
            <a:avLst/>
          </a:prstGeom>
          <a:solidFill>
            <a:srgbClr val="00B0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/>
          <p:cNvGrpSpPr/>
          <p:nvPr/>
        </p:nvGrpSpPr>
        <p:grpSpPr>
          <a:xfrm rot="20401059">
            <a:off x="5933786" y="3100128"/>
            <a:ext cx="638920" cy="351395"/>
            <a:chOff x="5959589" y="3104378"/>
            <a:chExt cx="638920" cy="351395"/>
          </a:xfrm>
        </p:grpSpPr>
        <p:sp>
          <p:nvSpPr>
            <p:cNvPr id="12" name="왼쪽으로 구부러진 화살표 11"/>
            <p:cNvSpPr/>
            <p:nvPr/>
          </p:nvSpPr>
          <p:spPr>
            <a:xfrm>
              <a:off x="6392563" y="3104378"/>
              <a:ext cx="205946" cy="351395"/>
            </a:xfrm>
            <a:prstGeom prst="curvedLeftArrow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왼쪽으로 구부러진 화살표 13"/>
            <p:cNvSpPr/>
            <p:nvPr/>
          </p:nvSpPr>
          <p:spPr>
            <a:xfrm flipH="1">
              <a:off x="5959589" y="3104378"/>
              <a:ext cx="205946" cy="351395"/>
            </a:xfrm>
            <a:prstGeom prst="curvedLeftArrow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7" name="TextBox 16"/>
          <p:cNvSpPr txBox="1"/>
          <p:nvPr/>
        </p:nvSpPr>
        <p:spPr>
          <a:xfrm rot="20188302">
            <a:off x="6337303" y="3276720"/>
            <a:ext cx="4299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>
                <a:solidFill>
                  <a:srgbClr val="C00000"/>
                </a:solidFill>
              </a:rPr>
              <a:t>X 1</a:t>
            </a:r>
            <a:endParaRPr lang="ko-KR" altLang="en-US" sz="1200" b="1">
              <a:solidFill>
                <a:srgbClr val="C0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 rot="20188302">
            <a:off x="6388274" y="3395139"/>
            <a:ext cx="5196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>
                <a:solidFill>
                  <a:srgbClr val="C00000"/>
                </a:solidFill>
              </a:rPr>
              <a:t>X 10</a:t>
            </a:r>
            <a:endParaRPr lang="ko-KR" altLang="en-US" sz="1200" b="1">
              <a:solidFill>
                <a:srgbClr val="C00000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818516" y="2899718"/>
            <a:ext cx="1106663" cy="128510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10480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프로브 보정 </a:t>
            </a:r>
            <a:r>
              <a:rPr lang="en-US" altLang="ko-KR"/>
              <a:t>(3)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lnSpc>
                <a:spcPct val="130000"/>
              </a:lnSpc>
            </a:pPr>
            <a:r>
              <a:rPr lang="ko-KR" altLang="en-US"/>
              <a:t>오실로스코프 설정</a:t>
            </a:r>
            <a:endParaRPr lang="en-US" altLang="ko-KR"/>
          </a:p>
          <a:p>
            <a:pPr lvl="1">
              <a:lnSpc>
                <a:spcPct val="130000"/>
              </a:lnSpc>
            </a:pPr>
            <a:endParaRPr lang="en-US" altLang="ko-KR"/>
          </a:p>
          <a:p>
            <a:pPr lvl="1">
              <a:lnSpc>
                <a:spcPct val="130000"/>
              </a:lnSpc>
            </a:pPr>
            <a:endParaRPr lang="en-US" altLang="ko-KR"/>
          </a:p>
          <a:p>
            <a:pPr lvl="1">
              <a:lnSpc>
                <a:spcPct val="130000"/>
              </a:lnSpc>
            </a:pPr>
            <a:endParaRPr lang="en-US" altLang="ko-KR"/>
          </a:p>
          <a:p>
            <a:pPr lvl="1">
              <a:lnSpc>
                <a:spcPct val="130000"/>
              </a:lnSpc>
            </a:pPr>
            <a:endParaRPr lang="en-US" altLang="ko-KR"/>
          </a:p>
          <a:p>
            <a:pPr lvl="2">
              <a:lnSpc>
                <a:spcPct val="130000"/>
              </a:lnSpc>
            </a:pPr>
            <a:endParaRPr lang="en-US" altLang="ko-KR"/>
          </a:p>
          <a:p>
            <a:pPr lvl="1">
              <a:lnSpc>
                <a:spcPct val="130000"/>
              </a:lnSpc>
            </a:pPr>
            <a:endParaRPr lang="en-US" altLang="ko-KR"/>
          </a:p>
          <a:p>
            <a:pPr lvl="2">
              <a:lnSpc>
                <a:spcPct val="130000"/>
              </a:lnSpc>
            </a:pPr>
            <a:endParaRPr lang="en-US" altLang="ko-KR"/>
          </a:p>
          <a:p>
            <a:pPr lvl="1">
              <a:lnSpc>
                <a:spcPct val="130000"/>
              </a:lnSpc>
            </a:pPr>
            <a:r>
              <a:rPr lang="en-US" altLang="ko-KR"/>
              <a:t>Ch1 </a:t>
            </a:r>
            <a:r>
              <a:rPr lang="ko-KR" altLang="en-US"/>
              <a:t>버튼을 누르고 </a:t>
            </a:r>
            <a:r>
              <a:rPr lang="en-US" altLang="ko-KR"/>
              <a:t>vertical menu</a:t>
            </a:r>
            <a:r>
              <a:rPr lang="ko-KR" altLang="en-US"/>
              <a:t>를 선택</a:t>
            </a:r>
            <a:r>
              <a:rPr lang="en-US" altLang="ko-KR"/>
              <a:t>, Coupling</a:t>
            </a:r>
            <a:r>
              <a:rPr lang="ko-KR" altLang="en-US"/>
              <a:t>은 </a:t>
            </a:r>
            <a:r>
              <a:rPr lang="en-US" altLang="ko-KR"/>
              <a:t>DC</a:t>
            </a:r>
            <a:r>
              <a:rPr lang="ko-KR" altLang="en-US"/>
              <a:t>로 설정 </a:t>
            </a:r>
            <a:br>
              <a:rPr lang="ko-KR" altLang="en-US"/>
            </a:br>
            <a:r>
              <a:rPr lang="en-US" altLang="ko-KR"/>
              <a:t>(DC offset</a:t>
            </a:r>
            <a:r>
              <a:rPr lang="ko-KR" altLang="en-US"/>
              <a:t>까지 보여주는 기능</a:t>
            </a:r>
            <a:r>
              <a:rPr lang="en-US" altLang="ko-KR"/>
              <a:t>)</a:t>
            </a:r>
          </a:p>
          <a:p>
            <a:pPr lvl="1">
              <a:lnSpc>
                <a:spcPct val="130000"/>
              </a:lnSpc>
            </a:pPr>
            <a:r>
              <a:rPr lang="en-US" altLang="ko-KR"/>
              <a:t>Probe setup</a:t>
            </a:r>
            <a:r>
              <a:rPr lang="ko-KR" altLang="en-US"/>
              <a:t>을 고른 뒤</a:t>
            </a:r>
            <a:r>
              <a:rPr lang="en-US" altLang="ko-KR"/>
              <a:t>, Select/Coarse </a:t>
            </a:r>
            <a:r>
              <a:rPr lang="ko-KR" altLang="en-US"/>
              <a:t>버튼과 있는 다이얼을 돌려서 </a:t>
            </a:r>
            <a:r>
              <a:rPr lang="en-US" altLang="ko-KR"/>
              <a:t>10x</a:t>
            </a:r>
            <a:r>
              <a:rPr lang="ko-KR" altLang="en-US"/>
              <a:t>로 맞춤</a:t>
            </a:r>
          </a:p>
          <a:p>
            <a:pPr lvl="1">
              <a:lnSpc>
                <a:spcPct val="130000"/>
              </a:lnSpc>
            </a:pPr>
            <a:endParaRPr lang="en-US" altLang="ko-KR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40486" y="1779270"/>
            <a:ext cx="3767667" cy="282575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2820" y="1779270"/>
            <a:ext cx="3767667" cy="2825750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1233817" y="3548517"/>
            <a:ext cx="309234" cy="26783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6536066" y="2875983"/>
            <a:ext cx="531484" cy="18471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6542416" y="3454537"/>
            <a:ext cx="309234" cy="26783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3" name="그룹 22"/>
          <p:cNvGrpSpPr/>
          <p:nvPr/>
        </p:nvGrpSpPr>
        <p:grpSpPr>
          <a:xfrm rot="20401059">
            <a:off x="7356187" y="2344478"/>
            <a:ext cx="638920" cy="351395"/>
            <a:chOff x="5959589" y="3104378"/>
            <a:chExt cx="638920" cy="351395"/>
          </a:xfrm>
        </p:grpSpPr>
        <p:sp>
          <p:nvSpPr>
            <p:cNvPr id="24" name="왼쪽으로 구부러진 화살표 23"/>
            <p:cNvSpPr/>
            <p:nvPr/>
          </p:nvSpPr>
          <p:spPr>
            <a:xfrm>
              <a:off x="6392563" y="3104378"/>
              <a:ext cx="205946" cy="351395"/>
            </a:xfrm>
            <a:prstGeom prst="curvedLeftArrow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5" name="왼쪽으로 구부러진 화살표 24"/>
            <p:cNvSpPr/>
            <p:nvPr/>
          </p:nvSpPr>
          <p:spPr>
            <a:xfrm flipH="1">
              <a:off x="5959589" y="3104378"/>
              <a:ext cx="205946" cy="351395"/>
            </a:xfrm>
            <a:prstGeom prst="curvedLeftArrow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6" name="직사각형 25"/>
          <p:cNvSpPr/>
          <p:nvPr/>
        </p:nvSpPr>
        <p:spPr>
          <a:xfrm>
            <a:off x="2453017" y="2792867"/>
            <a:ext cx="504590" cy="18528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63820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000"/>
              <a:t>교재 오타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2476500"/>
            <a:ext cx="8229600" cy="2788446"/>
          </a:xfrm>
        </p:spPr>
        <p:txBody>
          <a:bodyPr/>
          <a:lstStyle/>
          <a:p>
            <a:r>
              <a:rPr lang="en-US" altLang="ko-KR" sz="2700"/>
              <a:t>22 p. 8.2</a:t>
            </a:r>
            <a:r>
              <a:rPr lang="ko-KR" altLang="en-US" sz="2700"/>
              <a:t>나</a:t>
            </a:r>
            <a:r>
              <a:rPr lang="en-US" altLang="ko-KR" sz="2700"/>
              <a:t>: 8.2</a:t>
            </a:r>
            <a:r>
              <a:rPr lang="ko-KR" altLang="en-US" sz="2700"/>
              <a:t>의</a:t>
            </a:r>
            <a:r>
              <a:rPr lang="en-US" altLang="ko-KR" sz="2700"/>
              <a:t> </a:t>
            </a:r>
            <a:r>
              <a:rPr lang="ko-KR" altLang="en-US" sz="2700"/>
              <a:t>가와 같이 </a:t>
            </a:r>
            <a:r>
              <a:rPr lang="en-US" altLang="ko-KR" sz="2700">
                <a:sym typeface="Wingdings" panose="05000000000000000000" pitchFamily="2" charset="2"/>
              </a:rPr>
              <a:t> 7.2</a:t>
            </a:r>
            <a:r>
              <a:rPr lang="ko-KR" altLang="en-US" sz="2700">
                <a:sym typeface="Wingdings" panose="05000000000000000000" pitchFamily="2" charset="2"/>
              </a:rPr>
              <a:t>의 가와 같이</a:t>
            </a:r>
            <a:endParaRPr lang="en-US" altLang="ko-KR" sz="2700">
              <a:sym typeface="Wingdings" panose="05000000000000000000" pitchFamily="2" charset="2"/>
            </a:endParaRPr>
          </a:p>
          <a:p>
            <a:endParaRPr lang="en-US" altLang="ko-KR" sz="2700">
              <a:sym typeface="Wingdings" panose="05000000000000000000" pitchFamily="2" charset="2"/>
            </a:endParaRPr>
          </a:p>
          <a:p>
            <a:r>
              <a:rPr lang="en-US" altLang="ko-KR" sz="2700">
                <a:sym typeface="Wingdings" panose="05000000000000000000" pitchFamily="2" charset="2"/>
              </a:rPr>
              <a:t>23 p. 9.2</a:t>
            </a:r>
            <a:r>
              <a:rPr lang="ko-KR" altLang="en-US" sz="2700">
                <a:sym typeface="Wingdings" panose="05000000000000000000" pitchFamily="2" charset="2"/>
              </a:rPr>
              <a:t>라</a:t>
            </a:r>
            <a:r>
              <a:rPr lang="en-US" altLang="ko-KR" sz="2700">
                <a:sym typeface="Wingdings" panose="05000000000000000000" pitchFamily="2" charset="2"/>
              </a:rPr>
              <a:t>: </a:t>
            </a:r>
            <a:r>
              <a:rPr lang="ko-KR" altLang="en-US" sz="2700">
                <a:sym typeface="Wingdings" panose="05000000000000000000" pitchFamily="2" charset="2"/>
              </a:rPr>
              <a:t>정량적으로 </a:t>
            </a:r>
            <a:r>
              <a:rPr lang="en-US" altLang="ko-KR" sz="2700">
                <a:sym typeface="Wingdings" panose="05000000000000000000" pitchFamily="2" charset="2"/>
              </a:rPr>
              <a:t> </a:t>
            </a:r>
            <a:r>
              <a:rPr lang="ko-KR" altLang="en-US" sz="2700">
                <a:sym typeface="Wingdings" panose="05000000000000000000" pitchFamily="2" charset="2"/>
              </a:rPr>
              <a:t>정성적으로</a:t>
            </a:r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6738666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000"/>
              <a:t>7400 Connection Diagram</a:t>
            </a:r>
            <a:endParaRPr lang="ko-KR" altLang="en-US" sz="300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328546" y="1143000"/>
            <a:ext cx="6486908" cy="4987925"/>
          </a:xfrm>
          <a:prstGeom prst="rect">
            <a:avLst/>
          </a:prstGeom>
        </p:spPr>
      </p:pic>
      <p:sp>
        <p:nvSpPr>
          <p:cNvPr id="5" name="순서도: 지연 4">
            <a:extLst>
              <a:ext uri="{FF2B5EF4-FFF2-40B4-BE49-F238E27FC236}">
                <a16:creationId xmlns:a16="http://schemas.microsoft.com/office/drawing/2014/main" id="{5AF8E7E7-4BDA-A8A6-F857-8AC53794337D}"/>
              </a:ext>
            </a:extLst>
          </p:cNvPr>
          <p:cNvSpPr/>
          <p:nvPr/>
        </p:nvSpPr>
        <p:spPr>
          <a:xfrm>
            <a:off x="1574075" y="3271202"/>
            <a:ext cx="333103" cy="372291"/>
          </a:xfrm>
          <a:prstGeom prst="flowChartDelay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5564706"/>
      </p:ext>
    </p:extLst>
  </p:cSld>
  <p:clrMapOvr>
    <a:masterClrMapping/>
  </p:clrMapOvr>
</p:sld>
</file>

<file path=ppt/theme/theme1.xml><?xml version="1.0" encoding="utf-8"?>
<a:theme xmlns:a="http://schemas.openxmlformats.org/drawingml/2006/main" name="SNUCAD_MKANG2">
  <a:themeElements>
    <a:clrScheme name="사용자 지정 1">
      <a:dk1>
        <a:srgbClr val="000000"/>
      </a:dk1>
      <a:lt1>
        <a:srgbClr val="FFFFFF"/>
      </a:lt1>
      <a:dk2>
        <a:srgbClr val="1A5D65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벽지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벽지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벽지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벽지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벽지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벽지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벽지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벽지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벽지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SNUCAD_MKANG2" id="{DE99D4AF-FBBB-4231-A52E-66938279BD4F}" vid="{E53B7D39-0BF5-4E7B-914D-B06EA4AB96B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SNUCAD_MKANG2</Template>
  <TotalTime>35</TotalTime>
  <Words>692</Words>
  <Application>Microsoft Macintosh PowerPoint</Application>
  <PresentationFormat>On-screen Show (4:3)</PresentationFormat>
  <Paragraphs>137</Paragraphs>
  <Slides>20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굴림</vt:lpstr>
      <vt:lpstr>맑은 고딕</vt:lpstr>
      <vt:lpstr>Calibri</vt:lpstr>
      <vt:lpstr>Times New Roman</vt:lpstr>
      <vt:lpstr>Wingdings</vt:lpstr>
      <vt:lpstr>SNUCAD_MKANG2</vt:lpstr>
      <vt:lpstr>실험 1 측정 장비의 사용법과  논리 게이트의 이해</vt:lpstr>
      <vt:lpstr>실험 전 공지사항</vt:lpstr>
      <vt:lpstr>실험 전 공지사항</vt:lpstr>
      <vt:lpstr>실험 목표</vt:lpstr>
      <vt:lpstr>프로브 보정 (1)</vt:lpstr>
      <vt:lpstr>프로브 보정 (2)</vt:lpstr>
      <vt:lpstr>프로브 보정 (3)</vt:lpstr>
      <vt:lpstr>교재 오타</vt:lpstr>
      <vt:lpstr>7400 Connection Diagram</vt:lpstr>
      <vt:lpstr>7486 Connection Diagram</vt:lpstr>
      <vt:lpstr>실험 1 예비보고서 작성 내용</vt:lpstr>
      <vt:lpstr>실험 진행 (1)</vt:lpstr>
      <vt:lpstr>실험 진행 (2)</vt:lpstr>
      <vt:lpstr>실험 검사 항목</vt:lpstr>
      <vt:lpstr>결과보고서 작성 항목</vt:lpstr>
      <vt:lpstr>실험 Tips</vt:lpstr>
      <vt:lpstr>실험 Tips</vt:lpstr>
      <vt:lpstr>실험 Tips</vt:lpstr>
      <vt:lpstr>실험 Tips</vt:lpstr>
      <vt:lpstr>실험 Tips</vt:lpstr>
    </vt:vector>
  </TitlesOfParts>
  <Company>Seoul National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실험 1 측정 장비의 사용법과  논리 게이트의 이해</dc:title>
  <dc:creator>안세용</dc:creator>
  <cp:lastModifiedBy>Pang Seungwon</cp:lastModifiedBy>
  <cp:revision>1</cp:revision>
  <dcterms:created xsi:type="dcterms:W3CDTF">2014-06-24T05:53:48Z</dcterms:created>
  <dcterms:modified xsi:type="dcterms:W3CDTF">2022-09-11T11:59:48Z</dcterms:modified>
</cp:coreProperties>
</file>